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  <p:embeddedFont>
      <p:font typeface="Montserrat Black"/>
      <p:bold r:id="rId17"/>
      <p:boldItalic r:id="rId18"/>
    </p:embeddedFont>
    <p:embeddedFont>
      <p:font typeface="Montserrat ExtraBold"/>
      <p:bold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jDW7r8XG5VupxZ41ZmBvJk548I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ExtraBold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Black-bold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ExtraBold-bold.fntdata"/><Relationship Id="rId6" Type="http://schemas.openxmlformats.org/officeDocument/2006/relationships/slide" Target="slides/slide1.xml"/><Relationship Id="rId18" Type="http://schemas.openxmlformats.org/officeDocument/2006/relationships/font" Target="fonts/MontserratBlack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8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5"/>
            <a:ext cx="9145200" cy="514420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496925" y="2128663"/>
            <a:ext cx="65571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pt-BR" sz="3300" u="none" cap="none" strike="noStrike">
                <a:solidFill>
                  <a:srgbClr val="382858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INSIRA AQUI </a:t>
            </a:r>
            <a:r>
              <a:rPr lang="pt-BR" sz="3300">
                <a:solidFill>
                  <a:srgbClr val="382858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O </a:t>
            </a:r>
            <a:r>
              <a:rPr b="0" i="0" lang="pt-BR" sz="3300" u="none" cap="none" strike="noStrike">
                <a:solidFill>
                  <a:srgbClr val="382858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TÍTULO</a:t>
            </a:r>
            <a:endParaRPr b="0" i="0" sz="3300" u="none" cap="none" strike="noStrike">
              <a:solidFill>
                <a:srgbClr val="382858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496925" y="3219588"/>
            <a:ext cx="4992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pt-BR" sz="2300" u="none" cap="none" strike="noStrike">
                <a:solidFill>
                  <a:srgbClr val="422859"/>
                </a:solidFill>
                <a:latin typeface="Montserrat"/>
                <a:ea typeface="Montserrat"/>
                <a:cs typeface="Montserrat"/>
                <a:sym typeface="Montserrat"/>
              </a:rPr>
              <a:t>Espaço destinado para subtítulo</a:t>
            </a:r>
            <a:endParaRPr b="0" i="0" sz="2300" u="none" cap="none" strike="noStrike">
              <a:solidFill>
                <a:srgbClr val="4228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-600" y="4692025"/>
            <a:ext cx="9145200" cy="451500"/>
          </a:xfrm>
          <a:prstGeom prst="rect">
            <a:avLst/>
          </a:prstGeom>
          <a:solidFill>
            <a:srgbClr val="9876B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262900" y="4605400"/>
            <a:ext cx="8546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INSIRA SEU NOME</a:t>
            </a:r>
            <a:endParaRPr b="1" i="0" sz="21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9" name="Google Shape;5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9144003" cy="486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2"/>
          <p:cNvSpPr/>
          <p:nvPr/>
        </p:nvSpPr>
        <p:spPr>
          <a:xfrm>
            <a:off x="6635625" y="4145100"/>
            <a:ext cx="2125800" cy="771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496925" y="1137275"/>
            <a:ext cx="7974000" cy="33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pt-BR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INSIRA OS TEXTOS</a:t>
            </a:r>
            <a:endParaRPr b="0" i="0" sz="19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2"/>
          <p:cNvSpPr txBox="1"/>
          <p:nvPr/>
        </p:nvSpPr>
        <p:spPr>
          <a:xfrm>
            <a:off x="496925" y="4568325"/>
            <a:ext cx="499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>
                <a:solidFill>
                  <a:srgbClr val="422859"/>
                </a:solidFill>
                <a:latin typeface="Calibri"/>
                <a:ea typeface="Calibri"/>
                <a:cs typeface="Calibri"/>
                <a:sym typeface="Calibri"/>
              </a:rPr>
              <a:t>*De acordo com RDC 96/2008 ANVISA.</a:t>
            </a:r>
            <a:endParaRPr b="0" sz="1400" u="none" cap="none" strike="noStrike">
              <a:solidFill>
                <a:srgbClr val="4228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496925" y="421250"/>
            <a:ext cx="6557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lang="pt-BR" sz="2000">
                <a:solidFill>
                  <a:srgbClr val="422859"/>
                </a:solidFill>
                <a:latin typeface="Montserrat"/>
                <a:ea typeface="Montserrat"/>
                <a:cs typeface="Montserrat"/>
                <a:sym typeface="Montserrat"/>
              </a:rPr>
              <a:t>Declaração de Conflitos de Interesse*</a:t>
            </a:r>
            <a:endParaRPr b="1" i="0" sz="2000" u="none" cap="none" strike="noStrike">
              <a:solidFill>
                <a:srgbClr val="4228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3"/>
          <p:cNvSpPr/>
          <p:nvPr/>
        </p:nvSpPr>
        <p:spPr>
          <a:xfrm>
            <a:off x="6635625" y="4145100"/>
            <a:ext cx="2125800" cy="771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4"/>
          <p:cNvSpPr/>
          <p:nvPr/>
        </p:nvSpPr>
        <p:spPr>
          <a:xfrm>
            <a:off x="6635625" y="4145100"/>
            <a:ext cx="2125800" cy="771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5"/>
          <p:cNvSpPr/>
          <p:nvPr/>
        </p:nvSpPr>
        <p:spPr>
          <a:xfrm>
            <a:off x="6635625" y="4145100"/>
            <a:ext cx="2125800" cy="771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6"/>
          <p:cNvSpPr txBox="1"/>
          <p:nvPr/>
        </p:nvSpPr>
        <p:spPr>
          <a:xfrm>
            <a:off x="942750" y="636831"/>
            <a:ext cx="7067700" cy="3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0" i="0" lang="pt-BR" sz="2700" u="none" cap="none" strike="noStrike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“ESPAÇO PARA DESTACAR FRASES, INFORMAÇÕES, REFERÊNCIAS, CITAÇÕES E OUTROS”</a:t>
            </a:r>
            <a:endParaRPr b="0" i="0" sz="2700" u="none" cap="none" strike="noStrike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497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7"/>
          <p:cNvSpPr txBox="1"/>
          <p:nvPr/>
        </p:nvSpPr>
        <p:spPr>
          <a:xfrm>
            <a:off x="1466550" y="3581825"/>
            <a:ext cx="62109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Font typeface="Arial"/>
              <a:buNone/>
            </a:pPr>
            <a:r>
              <a:rPr b="0" i="0" lang="pt-BR" sz="3700" u="none" cap="none" strike="noStrike">
                <a:solidFill>
                  <a:srgbClr val="382858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MUITO OBRIGADO!</a:t>
            </a:r>
            <a:endParaRPr b="0" i="0" sz="3700" u="none" cap="none" strike="noStrike">
              <a:solidFill>
                <a:srgbClr val="382858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