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Lst>
  <p:sldSz cx="12192000" cy="6858000"/>
  <p:notesSz cx="7559675" cy="10691813"/>
  <p:defaultTextStyle>
    <a:defPPr>
      <a:defRPr lang="pt-BR"/>
    </a:defPPr>
    <a:lvl1pPr marL="0" algn="l" defTabSz="220828" rtl="0" eaLnBrk="1" latinLnBrk="0" hangingPunct="1">
      <a:defRPr sz="435" kern="1200">
        <a:solidFill>
          <a:schemeClr val="tx1"/>
        </a:solidFill>
        <a:latin typeface="+mn-lt"/>
        <a:ea typeface="+mn-ea"/>
        <a:cs typeface="+mn-cs"/>
      </a:defRPr>
    </a:lvl1pPr>
    <a:lvl2pPr marL="110414" algn="l" defTabSz="220828" rtl="0" eaLnBrk="1" latinLnBrk="0" hangingPunct="1">
      <a:defRPr sz="435" kern="1200">
        <a:solidFill>
          <a:schemeClr val="tx1"/>
        </a:solidFill>
        <a:latin typeface="+mn-lt"/>
        <a:ea typeface="+mn-ea"/>
        <a:cs typeface="+mn-cs"/>
      </a:defRPr>
    </a:lvl2pPr>
    <a:lvl3pPr marL="220828" algn="l" defTabSz="220828" rtl="0" eaLnBrk="1" latinLnBrk="0" hangingPunct="1">
      <a:defRPr sz="435" kern="1200">
        <a:solidFill>
          <a:schemeClr val="tx1"/>
        </a:solidFill>
        <a:latin typeface="+mn-lt"/>
        <a:ea typeface="+mn-ea"/>
        <a:cs typeface="+mn-cs"/>
      </a:defRPr>
    </a:lvl3pPr>
    <a:lvl4pPr marL="331241" algn="l" defTabSz="220828" rtl="0" eaLnBrk="1" latinLnBrk="0" hangingPunct="1">
      <a:defRPr sz="435" kern="1200">
        <a:solidFill>
          <a:schemeClr val="tx1"/>
        </a:solidFill>
        <a:latin typeface="+mn-lt"/>
        <a:ea typeface="+mn-ea"/>
        <a:cs typeface="+mn-cs"/>
      </a:defRPr>
    </a:lvl4pPr>
    <a:lvl5pPr marL="441655" algn="l" defTabSz="220828" rtl="0" eaLnBrk="1" latinLnBrk="0" hangingPunct="1">
      <a:defRPr sz="435" kern="1200">
        <a:solidFill>
          <a:schemeClr val="tx1"/>
        </a:solidFill>
        <a:latin typeface="+mn-lt"/>
        <a:ea typeface="+mn-ea"/>
        <a:cs typeface="+mn-cs"/>
      </a:defRPr>
    </a:lvl5pPr>
    <a:lvl6pPr marL="552069" algn="l" defTabSz="220828" rtl="0" eaLnBrk="1" latinLnBrk="0" hangingPunct="1">
      <a:defRPr sz="435" kern="1200">
        <a:solidFill>
          <a:schemeClr val="tx1"/>
        </a:solidFill>
        <a:latin typeface="+mn-lt"/>
        <a:ea typeface="+mn-ea"/>
        <a:cs typeface="+mn-cs"/>
      </a:defRPr>
    </a:lvl6pPr>
    <a:lvl7pPr marL="662483" algn="l" defTabSz="220828" rtl="0" eaLnBrk="1" latinLnBrk="0" hangingPunct="1">
      <a:defRPr sz="435" kern="1200">
        <a:solidFill>
          <a:schemeClr val="tx1"/>
        </a:solidFill>
        <a:latin typeface="+mn-lt"/>
        <a:ea typeface="+mn-ea"/>
        <a:cs typeface="+mn-cs"/>
      </a:defRPr>
    </a:lvl7pPr>
    <a:lvl8pPr marL="772897" algn="l" defTabSz="220828" rtl="0" eaLnBrk="1" latinLnBrk="0" hangingPunct="1">
      <a:defRPr sz="435" kern="1200">
        <a:solidFill>
          <a:schemeClr val="tx1"/>
        </a:solidFill>
        <a:latin typeface="+mn-lt"/>
        <a:ea typeface="+mn-ea"/>
        <a:cs typeface="+mn-cs"/>
      </a:defRPr>
    </a:lvl8pPr>
    <a:lvl9pPr marL="883310" algn="l" defTabSz="220828" rtl="0" eaLnBrk="1" latinLnBrk="0" hangingPunct="1">
      <a:defRPr sz="435"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06C02F-6ACB-4889-82C6-F8130472E81B}" v="1" dt="2021-09-22T17:13:38.3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524014" y="1122375"/>
            <a:ext cx="9143735" cy="2387348"/>
          </a:xfrm>
          <a:prstGeom prst="rect">
            <a:avLst/>
          </a:prstGeom>
        </p:spPr>
        <p:txBody>
          <a:bodyPr lIns="0" tIns="0" rIns="0" bIns="0" anchor="ctr">
            <a:noAutofit/>
          </a:bodyPr>
          <a:lstStyle/>
          <a:p>
            <a:pPr algn="ctr"/>
            <a:endParaRPr lang="pt-BR" sz="1061" b="0" strike="noStrike" spc="0">
              <a:latin typeface="Arial"/>
            </a:endParaRPr>
          </a:p>
        </p:txBody>
      </p:sp>
      <p:sp>
        <p:nvSpPr>
          <p:cNvPr id="24" name="PlaceHolder 2"/>
          <p:cNvSpPr>
            <a:spLocks noGrp="1"/>
          </p:cNvSpPr>
          <p:nvPr>
            <p:ph type="body"/>
          </p:nvPr>
        </p:nvSpPr>
        <p:spPr>
          <a:xfrm>
            <a:off x="609553" y="1604757"/>
            <a:ext cx="10972569" cy="1897155"/>
          </a:xfrm>
          <a:prstGeom prst="rect">
            <a:avLst/>
          </a:prstGeom>
        </p:spPr>
        <p:txBody>
          <a:bodyPr lIns="0" tIns="0" rIns="0" bIns="0">
            <a:normAutofit/>
          </a:bodyPr>
          <a:lstStyle/>
          <a:p>
            <a:endParaRPr lang="pt-BR" sz="772" b="0" strike="noStrike" spc="0">
              <a:latin typeface="Arial"/>
            </a:endParaRPr>
          </a:p>
        </p:txBody>
      </p:sp>
      <p:sp>
        <p:nvSpPr>
          <p:cNvPr id="25" name="PlaceHolder 3"/>
          <p:cNvSpPr>
            <a:spLocks noGrp="1"/>
          </p:cNvSpPr>
          <p:nvPr>
            <p:ph type="body"/>
          </p:nvPr>
        </p:nvSpPr>
        <p:spPr>
          <a:xfrm>
            <a:off x="609553" y="3682263"/>
            <a:ext cx="10972569" cy="1897155"/>
          </a:xfrm>
          <a:prstGeom prst="rect">
            <a:avLst/>
          </a:prstGeom>
        </p:spPr>
        <p:txBody>
          <a:bodyPr lIns="0" tIns="0" rIns="0" bIns="0">
            <a:normAutofit/>
          </a:bodyPr>
          <a:lstStyle/>
          <a:p>
            <a:endParaRPr lang="pt-BR" sz="772" b="0" strike="noStrike" spc="0">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4014" y="1122375"/>
            <a:ext cx="9143735" cy="2387348"/>
          </a:xfrm>
          <a:prstGeom prst="rect">
            <a:avLst/>
          </a:prstGeom>
        </p:spPr>
        <p:txBody>
          <a:bodyPr lIns="0" tIns="0" rIns="0" bIns="0" anchor="ctr">
            <a:noAutofit/>
          </a:bodyPr>
          <a:lstStyle/>
          <a:p>
            <a:pPr algn="ctr"/>
            <a:endParaRPr lang="pt-BR" sz="1061" b="0" strike="noStrike" spc="0">
              <a:latin typeface="Arial"/>
            </a:endParaRPr>
          </a:p>
        </p:txBody>
      </p:sp>
      <p:sp>
        <p:nvSpPr>
          <p:cNvPr id="27" name="PlaceHolder 2"/>
          <p:cNvSpPr>
            <a:spLocks noGrp="1"/>
          </p:cNvSpPr>
          <p:nvPr>
            <p:ph type="body"/>
          </p:nvPr>
        </p:nvSpPr>
        <p:spPr>
          <a:xfrm>
            <a:off x="609553" y="1604757"/>
            <a:ext cx="5354596" cy="1897155"/>
          </a:xfrm>
          <a:prstGeom prst="rect">
            <a:avLst/>
          </a:prstGeom>
        </p:spPr>
        <p:txBody>
          <a:bodyPr lIns="0" tIns="0" rIns="0" bIns="0">
            <a:normAutofit/>
          </a:bodyPr>
          <a:lstStyle/>
          <a:p>
            <a:endParaRPr lang="pt-BR" sz="772" b="0" strike="noStrike" spc="0">
              <a:latin typeface="Arial"/>
            </a:endParaRPr>
          </a:p>
        </p:txBody>
      </p:sp>
      <p:sp>
        <p:nvSpPr>
          <p:cNvPr id="28" name="PlaceHolder 3"/>
          <p:cNvSpPr>
            <a:spLocks noGrp="1"/>
          </p:cNvSpPr>
          <p:nvPr>
            <p:ph type="body"/>
          </p:nvPr>
        </p:nvSpPr>
        <p:spPr>
          <a:xfrm>
            <a:off x="6231966" y="1604757"/>
            <a:ext cx="5354596" cy="1897155"/>
          </a:xfrm>
          <a:prstGeom prst="rect">
            <a:avLst/>
          </a:prstGeom>
        </p:spPr>
        <p:txBody>
          <a:bodyPr lIns="0" tIns="0" rIns="0" bIns="0">
            <a:normAutofit/>
          </a:bodyPr>
          <a:lstStyle/>
          <a:p>
            <a:endParaRPr lang="pt-BR" sz="772" b="0" strike="noStrike" spc="0">
              <a:latin typeface="Arial"/>
            </a:endParaRPr>
          </a:p>
        </p:txBody>
      </p:sp>
      <p:sp>
        <p:nvSpPr>
          <p:cNvPr id="29" name="PlaceHolder 4"/>
          <p:cNvSpPr>
            <a:spLocks noGrp="1"/>
          </p:cNvSpPr>
          <p:nvPr>
            <p:ph type="body"/>
          </p:nvPr>
        </p:nvSpPr>
        <p:spPr>
          <a:xfrm>
            <a:off x="609553" y="3682263"/>
            <a:ext cx="5354596" cy="1897155"/>
          </a:xfrm>
          <a:prstGeom prst="rect">
            <a:avLst/>
          </a:prstGeom>
        </p:spPr>
        <p:txBody>
          <a:bodyPr lIns="0" tIns="0" rIns="0" bIns="0">
            <a:normAutofit/>
          </a:bodyPr>
          <a:lstStyle/>
          <a:p>
            <a:endParaRPr lang="pt-BR" sz="772" b="0" strike="noStrike" spc="0">
              <a:latin typeface="Arial"/>
            </a:endParaRPr>
          </a:p>
        </p:txBody>
      </p:sp>
      <p:sp>
        <p:nvSpPr>
          <p:cNvPr id="30" name="PlaceHolder 5"/>
          <p:cNvSpPr>
            <a:spLocks noGrp="1"/>
          </p:cNvSpPr>
          <p:nvPr>
            <p:ph type="body"/>
          </p:nvPr>
        </p:nvSpPr>
        <p:spPr>
          <a:xfrm>
            <a:off x="6231966" y="3682263"/>
            <a:ext cx="5354596" cy="1897155"/>
          </a:xfrm>
          <a:prstGeom prst="rect">
            <a:avLst/>
          </a:prstGeom>
        </p:spPr>
        <p:txBody>
          <a:bodyPr lIns="0" tIns="0" rIns="0" bIns="0">
            <a:normAutofit/>
          </a:bodyPr>
          <a:lstStyle/>
          <a:p>
            <a:endParaRPr lang="pt-BR" sz="772" b="0" strike="noStrike" spc="0">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524014" y="1122375"/>
            <a:ext cx="9143735" cy="2387348"/>
          </a:xfrm>
          <a:prstGeom prst="rect">
            <a:avLst/>
          </a:prstGeom>
        </p:spPr>
        <p:txBody>
          <a:bodyPr lIns="0" tIns="0" rIns="0" bIns="0" anchor="ctr">
            <a:noAutofit/>
          </a:bodyPr>
          <a:lstStyle/>
          <a:p>
            <a:pPr algn="ctr"/>
            <a:endParaRPr lang="pt-BR" sz="1061" b="0" strike="noStrike" spc="0">
              <a:latin typeface="Arial"/>
            </a:endParaRPr>
          </a:p>
        </p:txBody>
      </p:sp>
      <p:sp>
        <p:nvSpPr>
          <p:cNvPr id="32" name="PlaceHolder 2"/>
          <p:cNvSpPr>
            <a:spLocks noGrp="1"/>
          </p:cNvSpPr>
          <p:nvPr>
            <p:ph type="body"/>
          </p:nvPr>
        </p:nvSpPr>
        <p:spPr>
          <a:xfrm>
            <a:off x="609553" y="1604757"/>
            <a:ext cx="3533076" cy="1897155"/>
          </a:xfrm>
          <a:prstGeom prst="rect">
            <a:avLst/>
          </a:prstGeom>
        </p:spPr>
        <p:txBody>
          <a:bodyPr lIns="0" tIns="0" rIns="0" bIns="0">
            <a:normAutofit/>
          </a:bodyPr>
          <a:lstStyle/>
          <a:p>
            <a:endParaRPr lang="pt-BR" sz="772" b="0" strike="noStrike" spc="0">
              <a:latin typeface="Arial"/>
            </a:endParaRPr>
          </a:p>
        </p:txBody>
      </p:sp>
      <p:sp>
        <p:nvSpPr>
          <p:cNvPr id="33" name="PlaceHolder 3"/>
          <p:cNvSpPr>
            <a:spLocks noGrp="1"/>
          </p:cNvSpPr>
          <p:nvPr>
            <p:ph type="body"/>
          </p:nvPr>
        </p:nvSpPr>
        <p:spPr>
          <a:xfrm>
            <a:off x="4319374" y="1604757"/>
            <a:ext cx="3533076" cy="1897155"/>
          </a:xfrm>
          <a:prstGeom prst="rect">
            <a:avLst/>
          </a:prstGeom>
        </p:spPr>
        <p:txBody>
          <a:bodyPr lIns="0" tIns="0" rIns="0" bIns="0">
            <a:normAutofit/>
          </a:bodyPr>
          <a:lstStyle/>
          <a:p>
            <a:endParaRPr lang="pt-BR" sz="772" b="0" strike="noStrike" spc="0">
              <a:latin typeface="Arial"/>
            </a:endParaRPr>
          </a:p>
        </p:txBody>
      </p:sp>
      <p:sp>
        <p:nvSpPr>
          <p:cNvPr id="34" name="PlaceHolder 4"/>
          <p:cNvSpPr>
            <a:spLocks noGrp="1"/>
          </p:cNvSpPr>
          <p:nvPr>
            <p:ph type="body"/>
          </p:nvPr>
        </p:nvSpPr>
        <p:spPr>
          <a:xfrm>
            <a:off x="8029195" y="1604757"/>
            <a:ext cx="3533076" cy="1897155"/>
          </a:xfrm>
          <a:prstGeom prst="rect">
            <a:avLst/>
          </a:prstGeom>
        </p:spPr>
        <p:txBody>
          <a:bodyPr lIns="0" tIns="0" rIns="0" bIns="0">
            <a:normAutofit/>
          </a:bodyPr>
          <a:lstStyle/>
          <a:p>
            <a:endParaRPr lang="pt-BR" sz="772" b="0" strike="noStrike" spc="0">
              <a:latin typeface="Arial"/>
            </a:endParaRPr>
          </a:p>
        </p:txBody>
      </p:sp>
      <p:sp>
        <p:nvSpPr>
          <p:cNvPr id="35" name="PlaceHolder 5"/>
          <p:cNvSpPr>
            <a:spLocks noGrp="1"/>
          </p:cNvSpPr>
          <p:nvPr>
            <p:ph type="body"/>
          </p:nvPr>
        </p:nvSpPr>
        <p:spPr>
          <a:xfrm>
            <a:off x="609553" y="3682263"/>
            <a:ext cx="3533076" cy="1897155"/>
          </a:xfrm>
          <a:prstGeom prst="rect">
            <a:avLst/>
          </a:prstGeom>
        </p:spPr>
        <p:txBody>
          <a:bodyPr lIns="0" tIns="0" rIns="0" bIns="0">
            <a:normAutofit/>
          </a:bodyPr>
          <a:lstStyle/>
          <a:p>
            <a:endParaRPr lang="pt-BR" sz="772" b="0" strike="noStrike" spc="0">
              <a:latin typeface="Arial"/>
            </a:endParaRPr>
          </a:p>
        </p:txBody>
      </p:sp>
      <p:sp>
        <p:nvSpPr>
          <p:cNvPr id="36" name="PlaceHolder 6"/>
          <p:cNvSpPr>
            <a:spLocks noGrp="1"/>
          </p:cNvSpPr>
          <p:nvPr>
            <p:ph type="body"/>
          </p:nvPr>
        </p:nvSpPr>
        <p:spPr>
          <a:xfrm>
            <a:off x="4319374" y="3682263"/>
            <a:ext cx="3533076" cy="1897155"/>
          </a:xfrm>
          <a:prstGeom prst="rect">
            <a:avLst/>
          </a:prstGeom>
        </p:spPr>
        <p:txBody>
          <a:bodyPr lIns="0" tIns="0" rIns="0" bIns="0">
            <a:normAutofit/>
          </a:bodyPr>
          <a:lstStyle/>
          <a:p>
            <a:endParaRPr lang="pt-BR" sz="772" b="0" strike="noStrike" spc="0">
              <a:latin typeface="Arial"/>
            </a:endParaRPr>
          </a:p>
        </p:txBody>
      </p:sp>
      <p:sp>
        <p:nvSpPr>
          <p:cNvPr id="37" name="PlaceHolder 7"/>
          <p:cNvSpPr>
            <a:spLocks noGrp="1"/>
          </p:cNvSpPr>
          <p:nvPr>
            <p:ph type="body"/>
          </p:nvPr>
        </p:nvSpPr>
        <p:spPr>
          <a:xfrm>
            <a:off x="8029195" y="3682263"/>
            <a:ext cx="3533076" cy="1897155"/>
          </a:xfrm>
          <a:prstGeom prst="rect">
            <a:avLst/>
          </a:prstGeom>
        </p:spPr>
        <p:txBody>
          <a:bodyPr lIns="0" tIns="0" rIns="0" bIns="0">
            <a:normAutofit/>
          </a:bodyPr>
          <a:lstStyle/>
          <a:p>
            <a:endParaRPr lang="pt-BR" sz="772" b="0" strike="noStrike" spc="0">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524014" y="1122375"/>
            <a:ext cx="9143735" cy="2387348"/>
          </a:xfrm>
          <a:prstGeom prst="rect">
            <a:avLst/>
          </a:prstGeom>
        </p:spPr>
        <p:txBody>
          <a:bodyPr lIns="0" tIns="0" rIns="0" bIns="0" anchor="ctr">
            <a:noAutofit/>
          </a:bodyPr>
          <a:lstStyle/>
          <a:p>
            <a:pPr algn="ctr"/>
            <a:endParaRPr lang="pt-BR" sz="1061" b="0" strike="noStrike" spc="0">
              <a:latin typeface="Arial"/>
            </a:endParaRPr>
          </a:p>
        </p:txBody>
      </p:sp>
      <p:sp>
        <p:nvSpPr>
          <p:cNvPr id="3" name="PlaceHolder 2"/>
          <p:cNvSpPr>
            <a:spLocks noGrp="1"/>
          </p:cNvSpPr>
          <p:nvPr>
            <p:ph type="subTitle"/>
          </p:nvPr>
        </p:nvSpPr>
        <p:spPr>
          <a:xfrm>
            <a:off x="609553" y="1604757"/>
            <a:ext cx="10972569" cy="3977438"/>
          </a:xfrm>
          <a:prstGeom prst="rect">
            <a:avLst/>
          </a:prstGeom>
        </p:spPr>
        <p:txBody>
          <a:bodyPr lIns="0" tIns="0" rIns="0" bIns="0" anchor="ctr">
            <a:noAutofit/>
          </a:bodyPr>
          <a:lstStyle/>
          <a:p>
            <a:pPr algn="ctr"/>
            <a:endParaRPr lang="pt-BR" sz="772" b="0" strike="noStrike" spc="0">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524014" y="1122375"/>
            <a:ext cx="9143735" cy="2387348"/>
          </a:xfrm>
          <a:prstGeom prst="rect">
            <a:avLst/>
          </a:prstGeom>
        </p:spPr>
        <p:txBody>
          <a:bodyPr lIns="0" tIns="0" rIns="0" bIns="0" anchor="ctr">
            <a:noAutofit/>
          </a:bodyPr>
          <a:lstStyle/>
          <a:p>
            <a:pPr algn="ctr"/>
            <a:endParaRPr lang="pt-BR" sz="1061" b="0" strike="noStrike" spc="0">
              <a:latin typeface="Arial"/>
            </a:endParaRPr>
          </a:p>
        </p:txBody>
      </p:sp>
      <p:sp>
        <p:nvSpPr>
          <p:cNvPr id="5" name="PlaceHolder 2"/>
          <p:cNvSpPr>
            <a:spLocks noGrp="1"/>
          </p:cNvSpPr>
          <p:nvPr>
            <p:ph type="body"/>
          </p:nvPr>
        </p:nvSpPr>
        <p:spPr>
          <a:xfrm>
            <a:off x="609553" y="1604757"/>
            <a:ext cx="10972569" cy="3977438"/>
          </a:xfrm>
          <a:prstGeom prst="rect">
            <a:avLst/>
          </a:prstGeom>
        </p:spPr>
        <p:txBody>
          <a:bodyPr lIns="0" tIns="0" rIns="0" bIns="0">
            <a:normAutofit/>
          </a:bodyPr>
          <a:lstStyle/>
          <a:p>
            <a:endParaRPr lang="pt-BR" sz="772" b="0" strike="noStrike" spc="0">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524014" y="1122375"/>
            <a:ext cx="9143735" cy="2387348"/>
          </a:xfrm>
          <a:prstGeom prst="rect">
            <a:avLst/>
          </a:prstGeom>
        </p:spPr>
        <p:txBody>
          <a:bodyPr lIns="0" tIns="0" rIns="0" bIns="0" anchor="ctr">
            <a:noAutofit/>
          </a:bodyPr>
          <a:lstStyle/>
          <a:p>
            <a:pPr algn="ctr"/>
            <a:endParaRPr lang="pt-BR" sz="1061" b="0" strike="noStrike" spc="0">
              <a:latin typeface="Arial"/>
            </a:endParaRPr>
          </a:p>
        </p:txBody>
      </p:sp>
      <p:sp>
        <p:nvSpPr>
          <p:cNvPr id="7" name="PlaceHolder 2"/>
          <p:cNvSpPr>
            <a:spLocks noGrp="1"/>
          </p:cNvSpPr>
          <p:nvPr>
            <p:ph type="body"/>
          </p:nvPr>
        </p:nvSpPr>
        <p:spPr>
          <a:xfrm>
            <a:off x="609553" y="1604757"/>
            <a:ext cx="5354596" cy="3977438"/>
          </a:xfrm>
          <a:prstGeom prst="rect">
            <a:avLst/>
          </a:prstGeom>
        </p:spPr>
        <p:txBody>
          <a:bodyPr lIns="0" tIns="0" rIns="0" bIns="0">
            <a:normAutofit/>
          </a:bodyPr>
          <a:lstStyle/>
          <a:p>
            <a:endParaRPr lang="pt-BR" sz="772" b="0" strike="noStrike" spc="0">
              <a:latin typeface="Arial"/>
            </a:endParaRPr>
          </a:p>
        </p:txBody>
      </p:sp>
      <p:sp>
        <p:nvSpPr>
          <p:cNvPr id="8" name="PlaceHolder 3"/>
          <p:cNvSpPr>
            <a:spLocks noGrp="1"/>
          </p:cNvSpPr>
          <p:nvPr>
            <p:ph type="body"/>
          </p:nvPr>
        </p:nvSpPr>
        <p:spPr>
          <a:xfrm>
            <a:off x="6231966" y="1604757"/>
            <a:ext cx="5354596" cy="3977438"/>
          </a:xfrm>
          <a:prstGeom prst="rect">
            <a:avLst/>
          </a:prstGeom>
        </p:spPr>
        <p:txBody>
          <a:bodyPr lIns="0" tIns="0" rIns="0" bIns="0">
            <a:normAutofit/>
          </a:bodyPr>
          <a:lstStyle/>
          <a:p>
            <a:endParaRPr lang="pt-BR" sz="772" b="0" strike="noStrike" spc="0">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524014" y="1122375"/>
            <a:ext cx="9143735" cy="2387348"/>
          </a:xfrm>
          <a:prstGeom prst="rect">
            <a:avLst/>
          </a:prstGeom>
        </p:spPr>
        <p:txBody>
          <a:bodyPr lIns="0" tIns="0" rIns="0" bIns="0" anchor="ctr">
            <a:noAutofit/>
          </a:bodyPr>
          <a:lstStyle/>
          <a:p>
            <a:pPr algn="ctr"/>
            <a:endParaRPr lang="pt-BR" sz="1061" b="0" strike="noStrike" spc="0">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524014" y="1122375"/>
            <a:ext cx="9143735" cy="11066664"/>
          </a:xfrm>
          <a:prstGeom prst="rect">
            <a:avLst/>
          </a:prstGeom>
        </p:spPr>
        <p:txBody>
          <a:bodyPr lIns="0" tIns="0" rIns="0" bIns="0" anchor="ctr">
            <a:noAutofit/>
          </a:bodyPr>
          <a:lstStyle/>
          <a:p>
            <a:pPr algn="ctr"/>
            <a:endParaRPr lang="pt-BR" sz="772" b="0" strike="noStrike" spc="0">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524014" y="1122375"/>
            <a:ext cx="9143735" cy="2387348"/>
          </a:xfrm>
          <a:prstGeom prst="rect">
            <a:avLst/>
          </a:prstGeom>
        </p:spPr>
        <p:txBody>
          <a:bodyPr lIns="0" tIns="0" rIns="0" bIns="0" anchor="ctr">
            <a:noAutofit/>
          </a:bodyPr>
          <a:lstStyle/>
          <a:p>
            <a:pPr algn="ctr"/>
            <a:endParaRPr lang="pt-BR" sz="1061" b="0" strike="noStrike" spc="0">
              <a:latin typeface="Arial"/>
            </a:endParaRPr>
          </a:p>
        </p:txBody>
      </p:sp>
      <p:sp>
        <p:nvSpPr>
          <p:cNvPr id="12" name="PlaceHolder 2"/>
          <p:cNvSpPr>
            <a:spLocks noGrp="1"/>
          </p:cNvSpPr>
          <p:nvPr>
            <p:ph type="body"/>
          </p:nvPr>
        </p:nvSpPr>
        <p:spPr>
          <a:xfrm>
            <a:off x="609553" y="1604757"/>
            <a:ext cx="5354596" cy="1897155"/>
          </a:xfrm>
          <a:prstGeom prst="rect">
            <a:avLst/>
          </a:prstGeom>
        </p:spPr>
        <p:txBody>
          <a:bodyPr lIns="0" tIns="0" rIns="0" bIns="0">
            <a:normAutofit/>
          </a:bodyPr>
          <a:lstStyle/>
          <a:p>
            <a:endParaRPr lang="pt-BR" sz="772" b="0" strike="noStrike" spc="0">
              <a:latin typeface="Arial"/>
            </a:endParaRPr>
          </a:p>
        </p:txBody>
      </p:sp>
      <p:sp>
        <p:nvSpPr>
          <p:cNvPr id="13" name="PlaceHolder 3"/>
          <p:cNvSpPr>
            <a:spLocks noGrp="1"/>
          </p:cNvSpPr>
          <p:nvPr>
            <p:ph type="body"/>
          </p:nvPr>
        </p:nvSpPr>
        <p:spPr>
          <a:xfrm>
            <a:off x="6231966" y="1604757"/>
            <a:ext cx="5354596" cy="3977438"/>
          </a:xfrm>
          <a:prstGeom prst="rect">
            <a:avLst/>
          </a:prstGeom>
        </p:spPr>
        <p:txBody>
          <a:bodyPr lIns="0" tIns="0" rIns="0" bIns="0">
            <a:normAutofit/>
          </a:bodyPr>
          <a:lstStyle/>
          <a:p>
            <a:endParaRPr lang="pt-BR" sz="772" b="0" strike="noStrike" spc="0">
              <a:latin typeface="Arial"/>
            </a:endParaRPr>
          </a:p>
        </p:txBody>
      </p:sp>
      <p:sp>
        <p:nvSpPr>
          <p:cNvPr id="14" name="PlaceHolder 4"/>
          <p:cNvSpPr>
            <a:spLocks noGrp="1"/>
          </p:cNvSpPr>
          <p:nvPr>
            <p:ph type="body"/>
          </p:nvPr>
        </p:nvSpPr>
        <p:spPr>
          <a:xfrm>
            <a:off x="609553" y="3682263"/>
            <a:ext cx="5354596" cy="1897155"/>
          </a:xfrm>
          <a:prstGeom prst="rect">
            <a:avLst/>
          </a:prstGeom>
        </p:spPr>
        <p:txBody>
          <a:bodyPr lIns="0" tIns="0" rIns="0" bIns="0">
            <a:normAutofit/>
          </a:bodyPr>
          <a:lstStyle/>
          <a:p>
            <a:endParaRPr lang="pt-BR" sz="772" b="0" strike="noStrike" spc="0">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524014" y="1122375"/>
            <a:ext cx="9143735" cy="2387348"/>
          </a:xfrm>
          <a:prstGeom prst="rect">
            <a:avLst/>
          </a:prstGeom>
        </p:spPr>
        <p:txBody>
          <a:bodyPr lIns="0" tIns="0" rIns="0" bIns="0" anchor="ctr">
            <a:noAutofit/>
          </a:bodyPr>
          <a:lstStyle/>
          <a:p>
            <a:pPr algn="ctr"/>
            <a:endParaRPr lang="pt-BR" sz="1061" b="0" strike="noStrike" spc="0">
              <a:latin typeface="Arial"/>
            </a:endParaRPr>
          </a:p>
        </p:txBody>
      </p:sp>
      <p:sp>
        <p:nvSpPr>
          <p:cNvPr id="16" name="PlaceHolder 2"/>
          <p:cNvSpPr>
            <a:spLocks noGrp="1"/>
          </p:cNvSpPr>
          <p:nvPr>
            <p:ph type="body"/>
          </p:nvPr>
        </p:nvSpPr>
        <p:spPr>
          <a:xfrm>
            <a:off x="609553" y="1604757"/>
            <a:ext cx="5354596" cy="3977438"/>
          </a:xfrm>
          <a:prstGeom prst="rect">
            <a:avLst/>
          </a:prstGeom>
        </p:spPr>
        <p:txBody>
          <a:bodyPr lIns="0" tIns="0" rIns="0" bIns="0">
            <a:normAutofit/>
          </a:bodyPr>
          <a:lstStyle/>
          <a:p>
            <a:endParaRPr lang="pt-BR" sz="772" b="0" strike="noStrike" spc="0">
              <a:latin typeface="Arial"/>
            </a:endParaRPr>
          </a:p>
        </p:txBody>
      </p:sp>
      <p:sp>
        <p:nvSpPr>
          <p:cNvPr id="17" name="PlaceHolder 3"/>
          <p:cNvSpPr>
            <a:spLocks noGrp="1"/>
          </p:cNvSpPr>
          <p:nvPr>
            <p:ph type="body"/>
          </p:nvPr>
        </p:nvSpPr>
        <p:spPr>
          <a:xfrm>
            <a:off x="6231966" y="1604757"/>
            <a:ext cx="5354596" cy="1897155"/>
          </a:xfrm>
          <a:prstGeom prst="rect">
            <a:avLst/>
          </a:prstGeom>
        </p:spPr>
        <p:txBody>
          <a:bodyPr lIns="0" tIns="0" rIns="0" bIns="0">
            <a:normAutofit/>
          </a:bodyPr>
          <a:lstStyle/>
          <a:p>
            <a:endParaRPr lang="pt-BR" sz="772" b="0" strike="noStrike" spc="0">
              <a:latin typeface="Arial"/>
            </a:endParaRPr>
          </a:p>
        </p:txBody>
      </p:sp>
      <p:sp>
        <p:nvSpPr>
          <p:cNvPr id="18" name="PlaceHolder 4"/>
          <p:cNvSpPr>
            <a:spLocks noGrp="1"/>
          </p:cNvSpPr>
          <p:nvPr>
            <p:ph type="body"/>
          </p:nvPr>
        </p:nvSpPr>
        <p:spPr>
          <a:xfrm>
            <a:off x="6231966" y="3682263"/>
            <a:ext cx="5354596" cy="1897155"/>
          </a:xfrm>
          <a:prstGeom prst="rect">
            <a:avLst/>
          </a:prstGeom>
        </p:spPr>
        <p:txBody>
          <a:bodyPr lIns="0" tIns="0" rIns="0" bIns="0">
            <a:normAutofit/>
          </a:bodyPr>
          <a:lstStyle/>
          <a:p>
            <a:endParaRPr lang="pt-BR" sz="772" b="0" strike="noStrike" spc="0">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524014" y="1122375"/>
            <a:ext cx="9143735" cy="2387348"/>
          </a:xfrm>
          <a:prstGeom prst="rect">
            <a:avLst/>
          </a:prstGeom>
        </p:spPr>
        <p:txBody>
          <a:bodyPr lIns="0" tIns="0" rIns="0" bIns="0" anchor="ctr">
            <a:noAutofit/>
          </a:bodyPr>
          <a:lstStyle/>
          <a:p>
            <a:pPr algn="ctr"/>
            <a:endParaRPr lang="pt-BR" sz="1061" b="0" strike="noStrike" spc="0">
              <a:latin typeface="Arial"/>
            </a:endParaRPr>
          </a:p>
        </p:txBody>
      </p:sp>
      <p:sp>
        <p:nvSpPr>
          <p:cNvPr id="20" name="PlaceHolder 2"/>
          <p:cNvSpPr>
            <a:spLocks noGrp="1"/>
          </p:cNvSpPr>
          <p:nvPr>
            <p:ph type="body"/>
          </p:nvPr>
        </p:nvSpPr>
        <p:spPr>
          <a:xfrm>
            <a:off x="609553" y="1604757"/>
            <a:ext cx="5354596" cy="1897155"/>
          </a:xfrm>
          <a:prstGeom prst="rect">
            <a:avLst/>
          </a:prstGeom>
        </p:spPr>
        <p:txBody>
          <a:bodyPr lIns="0" tIns="0" rIns="0" bIns="0">
            <a:normAutofit/>
          </a:bodyPr>
          <a:lstStyle/>
          <a:p>
            <a:endParaRPr lang="pt-BR" sz="772" b="0" strike="noStrike" spc="0">
              <a:latin typeface="Arial"/>
            </a:endParaRPr>
          </a:p>
        </p:txBody>
      </p:sp>
      <p:sp>
        <p:nvSpPr>
          <p:cNvPr id="21" name="PlaceHolder 3"/>
          <p:cNvSpPr>
            <a:spLocks noGrp="1"/>
          </p:cNvSpPr>
          <p:nvPr>
            <p:ph type="body"/>
          </p:nvPr>
        </p:nvSpPr>
        <p:spPr>
          <a:xfrm>
            <a:off x="6231966" y="1604757"/>
            <a:ext cx="5354596" cy="1897155"/>
          </a:xfrm>
          <a:prstGeom prst="rect">
            <a:avLst/>
          </a:prstGeom>
        </p:spPr>
        <p:txBody>
          <a:bodyPr lIns="0" tIns="0" rIns="0" bIns="0">
            <a:normAutofit/>
          </a:bodyPr>
          <a:lstStyle/>
          <a:p>
            <a:endParaRPr lang="pt-BR" sz="772" b="0" strike="noStrike" spc="0">
              <a:latin typeface="Arial"/>
            </a:endParaRPr>
          </a:p>
        </p:txBody>
      </p:sp>
      <p:sp>
        <p:nvSpPr>
          <p:cNvPr id="22" name="PlaceHolder 4"/>
          <p:cNvSpPr>
            <a:spLocks noGrp="1"/>
          </p:cNvSpPr>
          <p:nvPr>
            <p:ph type="body"/>
          </p:nvPr>
        </p:nvSpPr>
        <p:spPr>
          <a:xfrm>
            <a:off x="609553" y="3682263"/>
            <a:ext cx="10972569" cy="1897155"/>
          </a:xfrm>
          <a:prstGeom prst="rect">
            <a:avLst/>
          </a:prstGeom>
        </p:spPr>
        <p:txBody>
          <a:bodyPr lIns="0" tIns="0" rIns="0" bIns="0">
            <a:normAutofit/>
          </a:bodyPr>
          <a:lstStyle/>
          <a:p>
            <a:endParaRPr lang="pt-BR" sz="772" b="0" strike="noStrike" spc="0">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1524014" y="1122375"/>
            <a:ext cx="9143735" cy="2387348"/>
          </a:xfrm>
          <a:prstGeom prst="rect">
            <a:avLst/>
          </a:prstGeom>
        </p:spPr>
        <p:txBody>
          <a:bodyPr lIns="0" tIns="0" rIns="0" bIns="0" anchor="ctr">
            <a:noAutofit/>
          </a:bodyPr>
          <a:lstStyle/>
          <a:p>
            <a:r>
              <a:rPr lang="pt-BR" sz="434" b="0" strike="noStrike" spc="0">
                <a:latin typeface="Arial"/>
              </a:rPr>
              <a:t>Click to edit the title text format</a:t>
            </a:r>
          </a:p>
        </p:txBody>
      </p:sp>
      <p:sp>
        <p:nvSpPr>
          <p:cNvPr id="3" name="PlaceHolder 2"/>
          <p:cNvSpPr>
            <a:spLocks noGrp="1"/>
          </p:cNvSpPr>
          <p:nvPr>
            <p:ph type="body"/>
          </p:nvPr>
        </p:nvSpPr>
        <p:spPr>
          <a:xfrm>
            <a:off x="609553" y="1604757"/>
            <a:ext cx="10972569" cy="3977438"/>
          </a:xfrm>
          <a:prstGeom prst="rect">
            <a:avLst/>
          </a:prstGeom>
        </p:spPr>
        <p:txBody>
          <a:bodyPr lIns="0" tIns="0" rIns="0" bIns="0">
            <a:normAutofit/>
          </a:bodyPr>
          <a:lstStyle/>
          <a:p>
            <a:pPr marL="432000" indent="-324000">
              <a:spcBef>
                <a:spcPts val="1414"/>
              </a:spcBef>
              <a:buClr>
                <a:srgbClr val="000000"/>
              </a:buClr>
              <a:buSzPct val="45000"/>
              <a:buFont typeface="Wingdings" charset="2"/>
              <a:buChar char=""/>
            </a:pPr>
            <a:r>
              <a:rPr lang="pt-BR" sz="434" b="0" strike="noStrike" spc="0">
                <a:latin typeface="Arial"/>
              </a:rPr>
              <a:t>Click to edit the outline text format</a:t>
            </a:r>
          </a:p>
          <a:p>
            <a:pPr marL="208310" lvl="1" indent="-78116">
              <a:spcBef>
                <a:spcPts val="273"/>
              </a:spcBef>
              <a:buClr>
                <a:srgbClr val="000000"/>
              </a:buClr>
              <a:buSzPct val="75000"/>
              <a:buFont typeface="Symbol" charset="2"/>
              <a:buChar char=""/>
            </a:pPr>
            <a:r>
              <a:rPr lang="pt-BR" sz="434" b="0" strike="noStrike" spc="0">
                <a:latin typeface="Arial"/>
              </a:rPr>
              <a:t>Second Outline Level</a:t>
            </a:r>
          </a:p>
          <a:p>
            <a:pPr marL="312466" lvl="2" indent="-69437">
              <a:spcBef>
                <a:spcPts val="205"/>
              </a:spcBef>
              <a:buClr>
                <a:srgbClr val="000000"/>
              </a:buClr>
              <a:buSzPct val="45000"/>
              <a:buFont typeface="Wingdings" charset="2"/>
              <a:buChar char=""/>
            </a:pPr>
            <a:r>
              <a:rPr lang="pt-BR" sz="434" b="0" strike="noStrike" spc="0">
                <a:latin typeface="Arial"/>
              </a:rPr>
              <a:t>Third Outline Level</a:t>
            </a:r>
          </a:p>
          <a:p>
            <a:pPr marL="416621" lvl="3" indent="-52078">
              <a:spcBef>
                <a:spcPts val="137"/>
              </a:spcBef>
              <a:buClr>
                <a:srgbClr val="000000"/>
              </a:buClr>
              <a:buSzPct val="75000"/>
              <a:buFont typeface="Symbol" charset="2"/>
              <a:buChar char=""/>
            </a:pPr>
            <a:r>
              <a:rPr lang="pt-BR" sz="434" b="0" strike="noStrike" spc="0">
                <a:latin typeface="Arial"/>
              </a:rPr>
              <a:t>Fourth Outline Level</a:t>
            </a:r>
          </a:p>
          <a:p>
            <a:pPr marL="520776" lvl="4" indent="-52078">
              <a:spcBef>
                <a:spcPts val="68"/>
              </a:spcBef>
              <a:buClr>
                <a:srgbClr val="000000"/>
              </a:buClr>
              <a:buSzPct val="45000"/>
              <a:buFont typeface="Wingdings" charset="2"/>
              <a:buChar char=""/>
            </a:pPr>
            <a:r>
              <a:rPr lang="pt-BR" sz="434" b="0" strike="noStrike" spc="0">
                <a:latin typeface="Arial"/>
              </a:rPr>
              <a:t>Fifth Outline Level</a:t>
            </a:r>
          </a:p>
          <a:p>
            <a:pPr marL="624931" lvl="5" indent="-52078">
              <a:spcBef>
                <a:spcPts val="68"/>
              </a:spcBef>
              <a:buClr>
                <a:srgbClr val="000000"/>
              </a:buClr>
              <a:buSzPct val="45000"/>
              <a:buFont typeface="Wingdings" charset="2"/>
              <a:buChar char=""/>
            </a:pPr>
            <a:r>
              <a:rPr lang="pt-BR" sz="434" b="0" strike="noStrike" spc="0">
                <a:latin typeface="Arial"/>
              </a:rPr>
              <a:t>Sixth Outline Level</a:t>
            </a:r>
          </a:p>
          <a:p>
            <a:pPr marL="729086" lvl="6" indent="-52078">
              <a:spcBef>
                <a:spcPts val="68"/>
              </a:spcBef>
              <a:buClr>
                <a:srgbClr val="000000"/>
              </a:buClr>
              <a:buSzPct val="45000"/>
              <a:buFont typeface="Wingdings" charset="2"/>
              <a:buChar char=""/>
            </a:pPr>
            <a:r>
              <a:rPr lang="pt-BR" sz="434" b="0" strike="noStrike" spc="0">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220462" rtl="0" eaLnBrk="1" latinLnBrk="0" hangingPunct="1">
        <a:lnSpc>
          <a:spcPct val="90000"/>
        </a:lnSpc>
        <a:spcBef>
          <a:spcPct val="0"/>
        </a:spcBef>
        <a:buNone/>
        <a:defRPr sz="1061" kern="1200">
          <a:solidFill>
            <a:schemeClr val="tx1"/>
          </a:solidFill>
          <a:latin typeface="+mj-lt"/>
          <a:ea typeface="+mj-ea"/>
          <a:cs typeface="+mj-cs"/>
        </a:defRPr>
      </a:lvl1pPr>
    </p:titleStyle>
    <p:bodyStyle>
      <a:lvl1pPr marL="104155" indent="-78116" algn="l" defTabSz="220462" rtl="0" eaLnBrk="1" latinLnBrk="0" hangingPunct="1">
        <a:lnSpc>
          <a:spcPct val="90000"/>
        </a:lnSpc>
        <a:spcBef>
          <a:spcPts val="341"/>
        </a:spcBef>
        <a:buClr>
          <a:srgbClr val="000000"/>
        </a:buClr>
        <a:buSzPct val="45000"/>
        <a:buFont typeface="Wingdings" charset="2"/>
        <a:buChar char=""/>
        <a:defRPr sz="675" kern="1200">
          <a:solidFill>
            <a:schemeClr val="tx1"/>
          </a:solidFill>
          <a:latin typeface="+mn-lt"/>
          <a:ea typeface="+mn-ea"/>
          <a:cs typeface="+mn-cs"/>
        </a:defRPr>
      </a:lvl1pPr>
      <a:lvl2pPr marL="165346" indent="-55115" algn="l" defTabSz="220462" rtl="0" eaLnBrk="1" latinLnBrk="0" hangingPunct="1">
        <a:lnSpc>
          <a:spcPct val="90000"/>
        </a:lnSpc>
        <a:spcBef>
          <a:spcPts val="121"/>
        </a:spcBef>
        <a:buFont typeface="Arial" panose="020B0604020202020204" pitchFamily="34" charset="0"/>
        <a:buChar char="•"/>
        <a:defRPr sz="579" kern="1200">
          <a:solidFill>
            <a:schemeClr val="tx1"/>
          </a:solidFill>
          <a:latin typeface="+mn-lt"/>
          <a:ea typeface="+mn-ea"/>
          <a:cs typeface="+mn-cs"/>
        </a:defRPr>
      </a:lvl2pPr>
      <a:lvl3pPr marL="275577" indent="-55115" algn="l" defTabSz="220462" rtl="0" eaLnBrk="1" latinLnBrk="0" hangingPunct="1">
        <a:lnSpc>
          <a:spcPct val="90000"/>
        </a:lnSpc>
        <a:spcBef>
          <a:spcPts val="121"/>
        </a:spcBef>
        <a:buFont typeface="Arial" panose="020B0604020202020204" pitchFamily="34" charset="0"/>
        <a:buChar char="•"/>
        <a:defRPr sz="482" kern="1200">
          <a:solidFill>
            <a:schemeClr val="tx1"/>
          </a:solidFill>
          <a:latin typeface="+mn-lt"/>
          <a:ea typeface="+mn-ea"/>
          <a:cs typeface="+mn-cs"/>
        </a:defRPr>
      </a:lvl3pPr>
      <a:lvl4pPr marL="385808" indent="-55115" algn="l" defTabSz="220462" rtl="0" eaLnBrk="1" latinLnBrk="0" hangingPunct="1">
        <a:lnSpc>
          <a:spcPct val="90000"/>
        </a:lnSpc>
        <a:spcBef>
          <a:spcPts val="121"/>
        </a:spcBef>
        <a:buFont typeface="Arial" panose="020B0604020202020204" pitchFamily="34" charset="0"/>
        <a:buChar char="•"/>
        <a:defRPr sz="434" kern="1200">
          <a:solidFill>
            <a:schemeClr val="tx1"/>
          </a:solidFill>
          <a:latin typeface="+mn-lt"/>
          <a:ea typeface="+mn-ea"/>
          <a:cs typeface="+mn-cs"/>
        </a:defRPr>
      </a:lvl4pPr>
      <a:lvl5pPr marL="496039" indent="-55115" algn="l" defTabSz="220462" rtl="0" eaLnBrk="1" latinLnBrk="0" hangingPunct="1">
        <a:lnSpc>
          <a:spcPct val="90000"/>
        </a:lnSpc>
        <a:spcBef>
          <a:spcPts val="121"/>
        </a:spcBef>
        <a:buFont typeface="Arial" panose="020B0604020202020204" pitchFamily="34" charset="0"/>
        <a:buChar char="•"/>
        <a:defRPr sz="434" kern="1200">
          <a:solidFill>
            <a:schemeClr val="tx1"/>
          </a:solidFill>
          <a:latin typeface="+mn-lt"/>
          <a:ea typeface="+mn-ea"/>
          <a:cs typeface="+mn-cs"/>
        </a:defRPr>
      </a:lvl5pPr>
      <a:lvl6pPr marL="606270" indent="-55115" algn="l" defTabSz="220462" rtl="0" eaLnBrk="1" latinLnBrk="0" hangingPunct="1">
        <a:lnSpc>
          <a:spcPct val="90000"/>
        </a:lnSpc>
        <a:spcBef>
          <a:spcPts val="121"/>
        </a:spcBef>
        <a:buFont typeface="Arial" panose="020B0604020202020204" pitchFamily="34" charset="0"/>
        <a:buChar char="•"/>
        <a:defRPr sz="434" kern="1200">
          <a:solidFill>
            <a:schemeClr val="tx1"/>
          </a:solidFill>
          <a:latin typeface="+mn-lt"/>
          <a:ea typeface="+mn-ea"/>
          <a:cs typeface="+mn-cs"/>
        </a:defRPr>
      </a:lvl6pPr>
      <a:lvl7pPr marL="716501" indent="-55115" algn="l" defTabSz="220462" rtl="0" eaLnBrk="1" latinLnBrk="0" hangingPunct="1">
        <a:lnSpc>
          <a:spcPct val="90000"/>
        </a:lnSpc>
        <a:spcBef>
          <a:spcPts val="121"/>
        </a:spcBef>
        <a:buFont typeface="Arial" panose="020B0604020202020204" pitchFamily="34" charset="0"/>
        <a:buChar char="•"/>
        <a:defRPr sz="434" kern="1200">
          <a:solidFill>
            <a:schemeClr val="tx1"/>
          </a:solidFill>
          <a:latin typeface="+mn-lt"/>
          <a:ea typeface="+mn-ea"/>
          <a:cs typeface="+mn-cs"/>
        </a:defRPr>
      </a:lvl7pPr>
      <a:lvl8pPr marL="826732" indent="-55115" algn="l" defTabSz="220462" rtl="0" eaLnBrk="1" latinLnBrk="0" hangingPunct="1">
        <a:lnSpc>
          <a:spcPct val="90000"/>
        </a:lnSpc>
        <a:spcBef>
          <a:spcPts val="121"/>
        </a:spcBef>
        <a:buFont typeface="Arial" panose="020B0604020202020204" pitchFamily="34" charset="0"/>
        <a:buChar char="•"/>
        <a:defRPr sz="434" kern="1200">
          <a:solidFill>
            <a:schemeClr val="tx1"/>
          </a:solidFill>
          <a:latin typeface="+mn-lt"/>
          <a:ea typeface="+mn-ea"/>
          <a:cs typeface="+mn-cs"/>
        </a:defRPr>
      </a:lvl8pPr>
      <a:lvl9pPr marL="936963" indent="-55115" algn="l" defTabSz="220462" rtl="0" eaLnBrk="1" latinLnBrk="0" hangingPunct="1">
        <a:lnSpc>
          <a:spcPct val="90000"/>
        </a:lnSpc>
        <a:spcBef>
          <a:spcPts val="121"/>
        </a:spcBef>
        <a:buFont typeface="Arial" panose="020B0604020202020204" pitchFamily="34" charset="0"/>
        <a:buChar char="•"/>
        <a:defRPr sz="434" kern="1200">
          <a:solidFill>
            <a:schemeClr val="tx1"/>
          </a:solidFill>
          <a:latin typeface="+mn-lt"/>
          <a:ea typeface="+mn-ea"/>
          <a:cs typeface="+mn-cs"/>
        </a:defRPr>
      </a:lvl9pPr>
    </p:bodyStyle>
    <p:otherStyle>
      <a:defPPr>
        <a:defRPr lang="pt-BR"/>
      </a:defPPr>
      <a:lvl1pPr marL="0" algn="l" defTabSz="220462" rtl="0" eaLnBrk="1" latinLnBrk="0" hangingPunct="1">
        <a:defRPr sz="434" kern="1200">
          <a:solidFill>
            <a:schemeClr val="tx1"/>
          </a:solidFill>
          <a:latin typeface="+mn-lt"/>
          <a:ea typeface="+mn-ea"/>
          <a:cs typeface="+mn-cs"/>
        </a:defRPr>
      </a:lvl1pPr>
      <a:lvl2pPr marL="110231" algn="l" defTabSz="220462" rtl="0" eaLnBrk="1" latinLnBrk="0" hangingPunct="1">
        <a:defRPr sz="434" kern="1200">
          <a:solidFill>
            <a:schemeClr val="tx1"/>
          </a:solidFill>
          <a:latin typeface="+mn-lt"/>
          <a:ea typeface="+mn-ea"/>
          <a:cs typeface="+mn-cs"/>
        </a:defRPr>
      </a:lvl2pPr>
      <a:lvl3pPr marL="220462" algn="l" defTabSz="220462" rtl="0" eaLnBrk="1" latinLnBrk="0" hangingPunct="1">
        <a:defRPr sz="434" kern="1200">
          <a:solidFill>
            <a:schemeClr val="tx1"/>
          </a:solidFill>
          <a:latin typeface="+mn-lt"/>
          <a:ea typeface="+mn-ea"/>
          <a:cs typeface="+mn-cs"/>
        </a:defRPr>
      </a:lvl3pPr>
      <a:lvl4pPr marL="330693" algn="l" defTabSz="220462" rtl="0" eaLnBrk="1" latinLnBrk="0" hangingPunct="1">
        <a:defRPr sz="434" kern="1200">
          <a:solidFill>
            <a:schemeClr val="tx1"/>
          </a:solidFill>
          <a:latin typeface="+mn-lt"/>
          <a:ea typeface="+mn-ea"/>
          <a:cs typeface="+mn-cs"/>
        </a:defRPr>
      </a:lvl4pPr>
      <a:lvl5pPr marL="440924" algn="l" defTabSz="220462" rtl="0" eaLnBrk="1" latinLnBrk="0" hangingPunct="1">
        <a:defRPr sz="434" kern="1200">
          <a:solidFill>
            <a:schemeClr val="tx1"/>
          </a:solidFill>
          <a:latin typeface="+mn-lt"/>
          <a:ea typeface="+mn-ea"/>
          <a:cs typeface="+mn-cs"/>
        </a:defRPr>
      </a:lvl5pPr>
      <a:lvl6pPr marL="551155" algn="l" defTabSz="220462" rtl="0" eaLnBrk="1" latinLnBrk="0" hangingPunct="1">
        <a:defRPr sz="434" kern="1200">
          <a:solidFill>
            <a:schemeClr val="tx1"/>
          </a:solidFill>
          <a:latin typeface="+mn-lt"/>
          <a:ea typeface="+mn-ea"/>
          <a:cs typeface="+mn-cs"/>
        </a:defRPr>
      </a:lvl6pPr>
      <a:lvl7pPr marL="661386" algn="l" defTabSz="220462" rtl="0" eaLnBrk="1" latinLnBrk="0" hangingPunct="1">
        <a:defRPr sz="434" kern="1200">
          <a:solidFill>
            <a:schemeClr val="tx1"/>
          </a:solidFill>
          <a:latin typeface="+mn-lt"/>
          <a:ea typeface="+mn-ea"/>
          <a:cs typeface="+mn-cs"/>
        </a:defRPr>
      </a:lvl7pPr>
      <a:lvl8pPr marL="771616" algn="l" defTabSz="220462" rtl="0" eaLnBrk="1" latinLnBrk="0" hangingPunct="1">
        <a:defRPr sz="434" kern="1200">
          <a:solidFill>
            <a:schemeClr val="tx1"/>
          </a:solidFill>
          <a:latin typeface="+mn-lt"/>
          <a:ea typeface="+mn-ea"/>
          <a:cs typeface="+mn-cs"/>
        </a:defRPr>
      </a:lvl8pPr>
      <a:lvl9pPr marL="881847" algn="l" defTabSz="220462" rtl="0" eaLnBrk="1" latinLnBrk="0" hangingPunct="1">
        <a:defRPr sz="4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2"/>
          <a:stretch/>
        </a:blipFill>
        <a:effectLst/>
      </p:bgPr>
    </p:bg>
    <p:spTree>
      <p:nvGrpSpPr>
        <p:cNvPr id="1" name=""/>
        <p:cNvGrpSpPr/>
        <p:nvPr/>
      </p:nvGrpSpPr>
      <p:grpSpPr>
        <a:xfrm>
          <a:off x="0" y="0"/>
          <a:ext cx="0" cy="0"/>
          <a:chOff x="0" y="0"/>
          <a:chExt cx="0" cy="0"/>
        </a:xfrm>
      </p:grpSpPr>
      <p:sp>
        <p:nvSpPr>
          <p:cNvPr id="38" name="Text Placeholder 20"/>
          <p:cNvSpPr/>
          <p:nvPr/>
        </p:nvSpPr>
        <p:spPr>
          <a:xfrm>
            <a:off x="581644" y="3185561"/>
            <a:ext cx="3090091" cy="2944196"/>
          </a:xfrm>
          <a:prstGeom prst="rect">
            <a:avLst/>
          </a:prstGeom>
          <a:noFill/>
          <a:ln w="0">
            <a:noFill/>
          </a:ln>
        </p:spPr>
        <p:style>
          <a:lnRef idx="0">
            <a:scrgbClr r="0" g="0" b="0"/>
          </a:lnRef>
          <a:fillRef idx="0">
            <a:scrgbClr r="0" g="0" b="0"/>
          </a:fillRef>
          <a:effectRef idx="0">
            <a:scrgbClr r="0" g="0" b="0"/>
          </a:effectRef>
          <a:fontRef idx="minor"/>
        </p:style>
      </p:sp>
      <p:sp>
        <p:nvSpPr>
          <p:cNvPr id="39" name="Text Placeholder 20"/>
          <p:cNvSpPr/>
          <p:nvPr/>
        </p:nvSpPr>
        <p:spPr>
          <a:xfrm>
            <a:off x="4180588" y="1666379"/>
            <a:ext cx="3424755" cy="1947407"/>
          </a:xfrm>
          <a:prstGeom prst="rect">
            <a:avLst/>
          </a:prstGeom>
          <a:noFill/>
          <a:ln w="0">
            <a:noFill/>
          </a:ln>
        </p:spPr>
        <p:style>
          <a:lnRef idx="0">
            <a:scrgbClr r="0" g="0" b="0"/>
          </a:lnRef>
          <a:fillRef idx="0">
            <a:scrgbClr r="0" g="0" b="0"/>
          </a:fillRef>
          <a:effectRef idx="0">
            <a:scrgbClr r="0" g="0" b="0"/>
          </a:effectRef>
          <a:fontRef idx="minor"/>
        </p:style>
        <p:txBody>
          <a:bodyPr lIns="21698" tIns="10849" rIns="21698" bIns="10849">
            <a:noAutofit/>
          </a:bodyPr>
          <a:lstStyle/>
          <a:p>
            <a:pPr algn="just">
              <a:spcBef>
                <a:spcPts val="193"/>
              </a:spcBef>
            </a:pPr>
            <a:r>
              <a:rPr lang="fr-FR" sz="964">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a:t>
            </a:r>
            <a:endParaRPr lang="pt-BR" sz="964">
              <a:latin typeface="Arial"/>
            </a:endParaRPr>
          </a:p>
          <a:p>
            <a:pPr algn="just">
              <a:spcBef>
                <a:spcPts val="193"/>
              </a:spcBef>
            </a:pPr>
            <a:endParaRPr lang="pt-BR" sz="964">
              <a:latin typeface="Arial"/>
            </a:endParaRPr>
          </a:p>
          <a:p>
            <a:pPr algn="just">
              <a:spcBef>
                <a:spcPts val="193"/>
              </a:spcBef>
            </a:pPr>
            <a:r>
              <a:rPr lang="fr-FR" sz="964">
                <a:solidFill>
                  <a:srgbClr val="000000"/>
                </a:solidFill>
                <a:latin typeface="Calibri"/>
                <a:ea typeface="DejaVu Sans"/>
              </a:rPr>
              <a:t>Proin vitae cursus nisl. Maecenas augue ligula, placerat ac pharetra eu, blandit ut orci. Ut in rutrum nisi. Suspendisse potenti. Mauris in risus nulla, sit amet bibendum sapien. Aenean nunc nisl, ultrices eget fermentum nec, molestie ac libero. Nulla magna purus, pharetra eget volutpat vel, fringilla sed sem. Pellentesque quis eleifend est.</a:t>
            </a:r>
            <a:endParaRPr lang="pt-BR" sz="964">
              <a:latin typeface="Arial"/>
            </a:endParaRPr>
          </a:p>
          <a:p>
            <a:pPr algn="just">
              <a:spcBef>
                <a:spcPts val="193"/>
              </a:spcBef>
            </a:pPr>
            <a:r>
              <a:rPr lang="fr-FR" sz="964">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a:t>
            </a:r>
            <a:endParaRPr lang="pt-BR" sz="964">
              <a:latin typeface="Arial"/>
            </a:endParaRPr>
          </a:p>
          <a:p>
            <a:pPr algn="just">
              <a:spcBef>
                <a:spcPts val="193"/>
              </a:spcBef>
            </a:pPr>
            <a:endParaRPr lang="pt-BR" sz="964">
              <a:latin typeface="Arial"/>
            </a:endParaRPr>
          </a:p>
          <a:p>
            <a:pPr algn="just">
              <a:spcBef>
                <a:spcPts val="193"/>
              </a:spcBef>
            </a:pPr>
            <a:r>
              <a:rPr lang="fr-FR" sz="964">
                <a:solidFill>
                  <a:srgbClr val="000000"/>
                </a:solidFill>
                <a:latin typeface="Calibri"/>
                <a:ea typeface="DejaVu Sans"/>
              </a:rPr>
              <a:t>Proin vitae cursus nisl. Maecenas augue ligula, placerat ac pharetra eu, blandit ut orci. Ut in rutrum nisi. Suspendisse potenti. Mauris in risus nulla, sit amet bibendum sapien. Aenean nunc nisl, ultrices eget fermentum nec, molestie ac libero. Nulla magna purus, pharetra eget volutpat vel, fringilla sed sem. Pellentesque quis eleifend est.</a:t>
            </a:r>
            <a:endParaRPr lang="pt-BR" sz="964">
              <a:latin typeface="Arial"/>
            </a:endParaRPr>
          </a:p>
          <a:p>
            <a:pPr algn="just">
              <a:spcBef>
                <a:spcPts val="193"/>
              </a:spcBef>
            </a:pPr>
            <a:r>
              <a:rPr lang="fr-FR" sz="964">
                <a:solidFill>
                  <a:srgbClr val="000000"/>
                </a:solidFill>
                <a:latin typeface="Calibri"/>
                <a:ea typeface="DejaVu Sans"/>
              </a:rPr>
              <a:t> </a:t>
            </a:r>
            <a:endParaRPr lang="pt-BR" sz="964">
              <a:latin typeface="Arial"/>
            </a:endParaRPr>
          </a:p>
        </p:txBody>
      </p:sp>
      <p:sp>
        <p:nvSpPr>
          <p:cNvPr id="40" name="Text Placeholder 20"/>
          <p:cNvSpPr/>
          <p:nvPr/>
        </p:nvSpPr>
        <p:spPr>
          <a:xfrm>
            <a:off x="8105430" y="1798387"/>
            <a:ext cx="3478479" cy="463114"/>
          </a:xfrm>
          <a:prstGeom prst="rect">
            <a:avLst/>
          </a:prstGeom>
          <a:noFill/>
          <a:ln w="0">
            <a:noFill/>
          </a:ln>
        </p:spPr>
        <p:style>
          <a:lnRef idx="0">
            <a:scrgbClr r="0" g="0" b="0"/>
          </a:lnRef>
          <a:fillRef idx="0">
            <a:scrgbClr r="0" g="0" b="0"/>
          </a:fillRef>
          <a:effectRef idx="0">
            <a:scrgbClr r="0" g="0" b="0"/>
          </a:effectRef>
          <a:fontRef idx="minor"/>
        </p:style>
        <p:txBody>
          <a:bodyPr lIns="21698" tIns="10849" rIns="21698" bIns="10849">
            <a:noAutofit/>
          </a:bodyPr>
          <a:lstStyle/>
          <a:p>
            <a:pPr algn="just">
              <a:spcBef>
                <a:spcPts val="193"/>
              </a:spcBef>
            </a:pPr>
            <a:r>
              <a:rPr lang="fr-FR" sz="964">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 Proin vitae cursus nisl. Maecenas augue ligula, placerat ac pharetra eu, blandit ut orci. Ut in rutrum nisi. Suspendisse potenti. Mauris in risus nulla, sit amet bibendum sapien. Aenean nunc nisl, ultrices eget fermentum nec, molestie ac libero. Nulla magna purus, pharetra eget volutpat vel, fringilla sed sem. Pellentesque quis eleifend est.</a:t>
            </a:r>
            <a:endParaRPr lang="pt-BR" sz="964">
              <a:latin typeface="Arial"/>
            </a:endParaRPr>
          </a:p>
          <a:p>
            <a:pPr algn="just">
              <a:spcBef>
                <a:spcPts val="193"/>
              </a:spcBef>
            </a:pPr>
            <a:endParaRPr lang="pt-BR" sz="964">
              <a:latin typeface="Arial"/>
            </a:endParaRPr>
          </a:p>
        </p:txBody>
      </p:sp>
      <p:sp>
        <p:nvSpPr>
          <p:cNvPr id="41" name="Text Placeholder 20"/>
          <p:cNvSpPr/>
          <p:nvPr/>
        </p:nvSpPr>
        <p:spPr>
          <a:xfrm>
            <a:off x="8105430" y="5797783"/>
            <a:ext cx="3329980" cy="664208"/>
          </a:xfrm>
          <a:prstGeom prst="rect">
            <a:avLst/>
          </a:prstGeom>
          <a:noFill/>
          <a:ln w="0">
            <a:noFill/>
          </a:ln>
        </p:spPr>
        <p:style>
          <a:lnRef idx="0">
            <a:scrgbClr r="0" g="0" b="0"/>
          </a:lnRef>
          <a:fillRef idx="0">
            <a:scrgbClr r="0" g="0" b="0"/>
          </a:fillRef>
          <a:effectRef idx="0">
            <a:scrgbClr r="0" g="0" b="0"/>
          </a:effectRef>
          <a:fontRef idx="minor"/>
        </p:style>
        <p:txBody>
          <a:bodyPr lIns="21698" tIns="10849" rIns="21698" bIns="10849">
            <a:noAutofit/>
          </a:bodyPr>
          <a:lstStyle/>
          <a:p>
            <a:pPr>
              <a:spcBef>
                <a:spcPts val="193"/>
              </a:spcBef>
              <a:tabLst>
                <a:tab pos="0" algn="l"/>
              </a:tabLst>
            </a:pPr>
            <a:r>
              <a:rPr lang="fr-FR" sz="964" b="1">
                <a:solidFill>
                  <a:srgbClr val="158466"/>
                </a:solidFill>
                <a:latin typeface="Calibri"/>
                <a:ea typeface="DejaVu Sans"/>
              </a:rPr>
              <a:t>Referências:</a:t>
            </a:r>
            <a:r>
              <a:rPr lang="fr-FR" sz="964" b="1">
                <a:solidFill>
                  <a:srgbClr val="C55A11"/>
                </a:solidFill>
                <a:latin typeface="Calibri"/>
                <a:ea typeface="DejaVu Sans"/>
              </a:rPr>
              <a:t> </a:t>
            </a:r>
            <a:br>
              <a:rPr sz="105"/>
            </a:br>
            <a:r>
              <a:rPr lang="fr-FR" sz="675">
                <a:solidFill>
                  <a:srgbClr val="000000"/>
                </a:solidFill>
                <a:latin typeface="Calibri"/>
                <a:ea typeface="DejaVu Sans"/>
              </a:rPr>
              <a:t>Proin vitae cursus nisl. Maecenas augue ligula, placerat ac pharetra eu, blandit ut orci. Ut in rutrum nisi. Suspendisse potenti. Mauris in risus nulla, sit amet bibendum sapien.</a:t>
            </a:r>
            <a:br>
              <a:rPr sz="105"/>
            </a:br>
            <a:r>
              <a:rPr lang="fr-FR" sz="675">
                <a:solidFill>
                  <a:srgbClr val="000000"/>
                </a:solidFill>
                <a:latin typeface="Calibri"/>
                <a:ea typeface="DejaVu Sans"/>
              </a:rPr>
              <a:t>Proin vitae cursus nisl. Maecenas augue ligula, placerat ac pharetra eu, blandit ut orci. Ut in rutrum nisi. Suspendisse potenti. Mauris in risus nulla, sit amet bibendum sapien.  </a:t>
            </a:r>
            <a:endParaRPr lang="pt-BR" sz="675">
              <a:latin typeface="Arial"/>
            </a:endParaRPr>
          </a:p>
          <a:p>
            <a:pPr>
              <a:spcBef>
                <a:spcPts val="193"/>
              </a:spcBef>
              <a:tabLst>
                <a:tab pos="0" algn="l"/>
              </a:tabLst>
            </a:pPr>
            <a:endParaRPr lang="pt-BR" sz="675">
              <a:latin typeface="Arial"/>
            </a:endParaRPr>
          </a:p>
        </p:txBody>
      </p:sp>
      <p:sp>
        <p:nvSpPr>
          <p:cNvPr id="42" name="Text Placeholder 8"/>
          <p:cNvSpPr/>
          <p:nvPr/>
        </p:nvSpPr>
        <p:spPr>
          <a:xfrm>
            <a:off x="592232" y="1398977"/>
            <a:ext cx="2814271" cy="219407"/>
          </a:xfrm>
          <a:prstGeom prst="rect">
            <a:avLst/>
          </a:prstGeom>
          <a:noFill/>
          <a:ln w="0">
            <a:noFill/>
          </a:ln>
        </p:spPr>
        <p:style>
          <a:lnRef idx="0">
            <a:scrgbClr r="0" g="0" b="0"/>
          </a:lnRef>
          <a:fillRef idx="0">
            <a:scrgbClr r="0" g="0" b="0"/>
          </a:fillRef>
          <a:effectRef idx="0">
            <a:scrgbClr r="0" g="0" b="0"/>
          </a:effectRef>
          <a:fontRef idx="minor"/>
        </p:style>
        <p:txBody>
          <a:bodyPr lIns="21698" tIns="10849" rIns="21698" bIns="10849">
            <a:noAutofit/>
          </a:bodyPr>
          <a:lstStyle/>
          <a:p>
            <a:pPr>
              <a:spcBef>
                <a:spcPts val="260"/>
              </a:spcBef>
              <a:tabLst>
                <a:tab pos="0" algn="l"/>
              </a:tabLst>
            </a:pPr>
            <a:r>
              <a:rPr lang="en-US" sz="1302" b="1">
                <a:solidFill>
                  <a:srgbClr val="158466"/>
                </a:solidFill>
                <a:latin typeface="Calibri"/>
                <a:ea typeface="DejaVu Sans"/>
              </a:rPr>
              <a:t>CASE PRESENTATION</a:t>
            </a:r>
            <a:endParaRPr lang="pt-BR" sz="1302">
              <a:latin typeface="Arial"/>
            </a:endParaRPr>
          </a:p>
        </p:txBody>
      </p:sp>
      <p:sp>
        <p:nvSpPr>
          <p:cNvPr id="43" name="Text Placeholder 20"/>
          <p:cNvSpPr/>
          <p:nvPr/>
        </p:nvSpPr>
        <p:spPr>
          <a:xfrm>
            <a:off x="607767" y="1618731"/>
            <a:ext cx="3037930" cy="1420588"/>
          </a:xfrm>
          <a:prstGeom prst="rect">
            <a:avLst/>
          </a:prstGeom>
          <a:noFill/>
          <a:ln w="0">
            <a:noFill/>
          </a:ln>
        </p:spPr>
        <p:style>
          <a:lnRef idx="0">
            <a:scrgbClr r="0" g="0" b="0"/>
          </a:lnRef>
          <a:fillRef idx="0">
            <a:scrgbClr r="0" g="0" b="0"/>
          </a:fillRef>
          <a:effectRef idx="0">
            <a:scrgbClr r="0" g="0" b="0"/>
          </a:effectRef>
          <a:fontRef idx="minor"/>
        </p:style>
        <p:txBody>
          <a:bodyPr lIns="21698" tIns="10849" rIns="21698" bIns="10849">
            <a:noAutofit/>
          </a:bodyPr>
          <a:lstStyle/>
          <a:p>
            <a:pPr algn="just">
              <a:spcBef>
                <a:spcPts val="193"/>
              </a:spcBef>
            </a:pPr>
            <a:r>
              <a:rPr lang="fr-FR" sz="964">
                <a:solidFill>
                  <a:srgbClr val="000000"/>
                </a:solidFill>
                <a:latin typeface="Calibri"/>
                <a:ea typeface="DejaVu Sans"/>
              </a:rPr>
              <a:t>Lorem ipsum dolor sit amet, consectetur adipiscing elit. Etiam laoreet ipsum sit amet neque rutrum tincidunt. Nulla in mauris a massa pretium facilisis ut in felis. Cras vitae nulla vel sapien rutrum hendrerit. Orci varius natoque penatibus et magnis dis parturient montes, nascetur ridiculus mus. Cras rutrum risus eu nulla euismod, ut facilisis nisl efficitur. Donec mollis ultricies tortor, nec varius dolor laoreet in. Ut quis diam posuere, imperdiet sar sit amet, consectetur adipiscing eliipsum sit amet neque rutrum tincidunt. Nulla in mauris a massa pretium facilisis  </a:t>
            </a:r>
            <a:endParaRPr lang="pt-BR" sz="964">
              <a:latin typeface="Arial"/>
            </a:endParaRPr>
          </a:p>
          <a:p>
            <a:pPr algn="just">
              <a:spcBef>
                <a:spcPts val="193"/>
              </a:spcBef>
            </a:pPr>
            <a:r>
              <a:rPr lang="fr-FR" sz="964">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a:t>
            </a:r>
            <a:endParaRPr lang="pt-BR" sz="964">
              <a:latin typeface="Arial"/>
            </a:endParaRPr>
          </a:p>
          <a:p>
            <a:pPr algn="just">
              <a:spcBef>
                <a:spcPts val="193"/>
              </a:spcBef>
            </a:pPr>
            <a:endParaRPr lang="pt-BR" sz="964">
              <a:latin typeface="Arial"/>
            </a:endParaRPr>
          </a:p>
          <a:p>
            <a:pPr algn="just">
              <a:spcBef>
                <a:spcPts val="193"/>
              </a:spcBef>
            </a:pPr>
            <a:r>
              <a:rPr lang="fr-FR" sz="964">
                <a:solidFill>
                  <a:srgbClr val="000000"/>
                </a:solidFill>
                <a:latin typeface="Calibri"/>
                <a:ea typeface="DejaVu Sans"/>
              </a:rPr>
              <a:t>Proin vitae cursus nisl. Maecenas augue ligula, placerat ac pharetra eu, blandit ut orci. Ut in rutrum nisi. Suspendisse potenti. Mauris in risus nulla, sit amet bibendum sapien. Aenean nunc nisl, ultrices eget fermentum nec, molestie ac libero. Nulla magna purus, pharetra eget volutpat vel, fringilla sed sem. Pellentesque quis eleifend est. Aliquam vel quam sit amet sapien suscipit hendrerit a congue purus. Phasellus vel risus dolor. Nam vel augue felis, vel condimentum tortor. Vivamus lacinia urna a metus placerat accumsan laoreet diam fringilla. Pellentesque ut ligula lorem.</a:t>
            </a:r>
            <a:endParaRPr lang="pt-BR" sz="964">
              <a:latin typeface="Arial"/>
            </a:endParaRPr>
          </a:p>
          <a:p>
            <a:pPr algn="just">
              <a:spcBef>
                <a:spcPts val="193"/>
              </a:spcBef>
            </a:pPr>
            <a:endParaRPr lang="pt-BR" sz="964">
              <a:latin typeface="Arial"/>
            </a:endParaRPr>
          </a:p>
        </p:txBody>
      </p:sp>
      <p:sp>
        <p:nvSpPr>
          <p:cNvPr id="44" name="Text Placeholder 8"/>
          <p:cNvSpPr/>
          <p:nvPr/>
        </p:nvSpPr>
        <p:spPr>
          <a:xfrm>
            <a:off x="4180587" y="1398977"/>
            <a:ext cx="2814271" cy="219407"/>
          </a:xfrm>
          <a:prstGeom prst="rect">
            <a:avLst/>
          </a:prstGeom>
          <a:noFill/>
          <a:ln w="0">
            <a:noFill/>
          </a:ln>
        </p:spPr>
        <p:style>
          <a:lnRef idx="0">
            <a:scrgbClr r="0" g="0" b="0"/>
          </a:lnRef>
          <a:fillRef idx="0">
            <a:scrgbClr r="0" g="0" b="0"/>
          </a:fillRef>
          <a:effectRef idx="0">
            <a:scrgbClr r="0" g="0" b="0"/>
          </a:effectRef>
          <a:fontRef idx="minor"/>
        </p:style>
        <p:txBody>
          <a:bodyPr lIns="21698" tIns="10849" rIns="21698" bIns="10849">
            <a:noAutofit/>
          </a:bodyPr>
          <a:lstStyle/>
          <a:p>
            <a:pPr>
              <a:spcBef>
                <a:spcPts val="260"/>
              </a:spcBef>
              <a:tabLst>
                <a:tab pos="0" algn="l"/>
              </a:tabLst>
            </a:pPr>
            <a:r>
              <a:rPr lang="en-US" sz="1302" b="1">
                <a:solidFill>
                  <a:srgbClr val="158466"/>
                </a:solidFill>
                <a:latin typeface="Calibri"/>
                <a:ea typeface="DejaVu Sans"/>
              </a:rPr>
              <a:t>DISCUSSION </a:t>
            </a:r>
            <a:endParaRPr lang="pt-BR" sz="1302">
              <a:latin typeface="Arial"/>
            </a:endParaRPr>
          </a:p>
        </p:txBody>
      </p:sp>
      <p:sp>
        <p:nvSpPr>
          <p:cNvPr id="45" name="Text Placeholder 8"/>
          <p:cNvSpPr/>
          <p:nvPr/>
        </p:nvSpPr>
        <p:spPr>
          <a:xfrm>
            <a:off x="8105430" y="1397675"/>
            <a:ext cx="2279641" cy="219407"/>
          </a:xfrm>
          <a:prstGeom prst="rect">
            <a:avLst/>
          </a:prstGeom>
          <a:noFill/>
          <a:ln w="0">
            <a:noFill/>
          </a:ln>
        </p:spPr>
        <p:style>
          <a:lnRef idx="0">
            <a:scrgbClr r="0" g="0" b="0"/>
          </a:lnRef>
          <a:fillRef idx="0">
            <a:scrgbClr r="0" g="0" b="0"/>
          </a:fillRef>
          <a:effectRef idx="0">
            <a:scrgbClr r="0" g="0" b="0"/>
          </a:effectRef>
          <a:fontRef idx="minor"/>
        </p:style>
        <p:txBody>
          <a:bodyPr lIns="21698" tIns="10849" rIns="21698" bIns="10849">
            <a:noAutofit/>
          </a:bodyPr>
          <a:lstStyle/>
          <a:p>
            <a:pPr>
              <a:spcBef>
                <a:spcPts val="260"/>
              </a:spcBef>
              <a:tabLst>
                <a:tab pos="0" algn="l"/>
              </a:tabLst>
            </a:pPr>
            <a:r>
              <a:rPr lang="en-US" sz="1302" b="1">
                <a:solidFill>
                  <a:srgbClr val="158466"/>
                </a:solidFill>
                <a:latin typeface="Calibri"/>
                <a:ea typeface="DejaVu Sans"/>
              </a:rPr>
              <a:t>FINAL COMMENTS</a:t>
            </a:r>
            <a:endParaRPr lang="pt-BR" sz="1302">
              <a:latin typeface="Arial"/>
            </a:endParaRPr>
          </a:p>
        </p:txBody>
      </p:sp>
      <p:sp>
        <p:nvSpPr>
          <p:cNvPr id="46" name="Title 1"/>
          <p:cNvSpPr/>
          <p:nvPr/>
        </p:nvSpPr>
        <p:spPr>
          <a:xfrm>
            <a:off x="520543" y="69298"/>
            <a:ext cx="4739285" cy="378416"/>
          </a:xfrm>
          <a:prstGeom prst="rect">
            <a:avLst/>
          </a:prstGeom>
          <a:noFill/>
          <a:ln w="0">
            <a:noFill/>
          </a:ln>
        </p:spPr>
        <p:style>
          <a:lnRef idx="0">
            <a:scrgbClr r="0" g="0" b="0"/>
          </a:lnRef>
          <a:fillRef idx="0">
            <a:scrgbClr r="0" g="0" b="0"/>
          </a:fillRef>
          <a:effectRef idx="0">
            <a:scrgbClr r="0" g="0" b="0"/>
          </a:effectRef>
          <a:fontRef idx="minor"/>
        </p:style>
        <p:txBody>
          <a:bodyPr lIns="111613" tIns="55806" rIns="111613" bIns="55806" anchor="ctr">
            <a:spAutoFit/>
          </a:bodyPr>
          <a:lstStyle/>
          <a:p>
            <a:pPr>
              <a:lnSpc>
                <a:spcPct val="80000"/>
              </a:lnSpc>
            </a:pPr>
            <a:r>
              <a:rPr lang="fi-FI" sz="2122" b="1">
                <a:solidFill>
                  <a:srgbClr val="FFFFFF"/>
                </a:solidFill>
                <a:latin typeface="Calibri"/>
                <a:ea typeface="Tahoma"/>
              </a:rPr>
              <a:t>Título do Relato de caso em inglês</a:t>
            </a:r>
            <a:endParaRPr lang="pt-BR" sz="2122">
              <a:latin typeface="Arial"/>
            </a:endParaRPr>
          </a:p>
        </p:txBody>
      </p:sp>
      <p:sp>
        <p:nvSpPr>
          <p:cNvPr id="47" name="Text Placeholder 4"/>
          <p:cNvSpPr/>
          <p:nvPr/>
        </p:nvSpPr>
        <p:spPr>
          <a:xfrm>
            <a:off x="520543" y="337492"/>
            <a:ext cx="4496792" cy="1003459"/>
          </a:xfrm>
          <a:prstGeom prst="rect">
            <a:avLst/>
          </a:prstGeom>
          <a:noFill/>
          <a:ln w="0">
            <a:noFill/>
          </a:ln>
        </p:spPr>
        <p:style>
          <a:lnRef idx="0">
            <a:scrgbClr r="0" g="0" b="0"/>
          </a:lnRef>
          <a:fillRef idx="0">
            <a:scrgbClr r="0" g="0" b="0"/>
          </a:fillRef>
          <a:effectRef idx="0">
            <a:scrgbClr r="0" g="0" b="0"/>
          </a:effectRef>
          <a:fontRef idx="minor"/>
        </p:style>
        <p:txBody>
          <a:bodyPr lIns="111613" tIns="55806" rIns="111613" bIns="55806" anchor="ctr">
            <a:spAutoFit/>
          </a:bodyPr>
          <a:lstStyle/>
          <a:p>
            <a:pPr>
              <a:lnSpc>
                <a:spcPct val="100000"/>
              </a:lnSpc>
            </a:pPr>
            <a:r>
              <a:rPr lang="pt-BR" sz="1447">
                <a:solidFill>
                  <a:srgbClr val="FFFFFF"/>
                </a:solidFill>
                <a:latin typeface="Calibri"/>
                <a:ea typeface="DejaVu Sans"/>
              </a:rPr>
              <a:t>Autor¹; Autor¹; Autor¹; Autor¹; Autor¹; Autor².</a:t>
            </a:r>
            <a:endParaRPr lang="pt-BR" sz="1447">
              <a:latin typeface="Arial"/>
            </a:endParaRPr>
          </a:p>
          <a:p>
            <a:pPr>
              <a:lnSpc>
                <a:spcPct val="100000"/>
              </a:lnSpc>
            </a:pPr>
            <a:r>
              <a:rPr lang="pt-BR" sz="1447">
                <a:solidFill>
                  <a:srgbClr val="FFFFFF"/>
                </a:solidFill>
                <a:latin typeface="Calibri"/>
                <a:ea typeface="DejaVu Sans"/>
              </a:rPr>
              <a:t>¹Instituição X, Cidade – UF.  ²Instituição  Y, Cidade – UF.</a:t>
            </a:r>
            <a:endParaRPr lang="pt-BR" sz="1447">
              <a:latin typeface="Arial"/>
            </a:endParaRPr>
          </a:p>
          <a:p>
            <a:pPr>
              <a:lnSpc>
                <a:spcPct val="100000"/>
              </a:lnSpc>
            </a:pPr>
            <a:r>
              <a:rPr lang="pt-BR" sz="1447">
                <a:solidFill>
                  <a:srgbClr val="FFFFFF"/>
                </a:solidFill>
                <a:latin typeface="Calibri"/>
                <a:ea typeface="DejaVu Sans"/>
              </a:rPr>
              <a:t>E-mail para contato: </a:t>
            </a:r>
            <a:r>
              <a:rPr lang="pt-BR" sz="1447" u="sng">
                <a:solidFill>
                  <a:srgbClr val="FFFFFF"/>
                </a:solidFill>
                <a:latin typeface="Calibri"/>
                <a:ea typeface="DejaVu Sans"/>
              </a:rPr>
              <a:t>x@email.com</a:t>
            </a:r>
            <a:endParaRPr lang="pt-BR" sz="1447">
              <a:latin typeface="Arial"/>
            </a:endParaRPr>
          </a:p>
          <a:p>
            <a:pPr>
              <a:lnSpc>
                <a:spcPct val="100000"/>
              </a:lnSpc>
            </a:pPr>
            <a:endParaRPr lang="pt-BR" sz="1447">
              <a:latin typeface="Arial"/>
            </a:endParaRPr>
          </a:p>
        </p:txBody>
      </p:sp>
      <p:pic>
        <p:nvPicPr>
          <p:cNvPr id="48" name="Picture 2" descr="opened book on bed"/>
          <p:cNvPicPr/>
          <p:nvPr/>
        </p:nvPicPr>
        <p:blipFill>
          <a:blip r:embed="rId3"/>
          <a:srcRect t="37706" b="27302"/>
          <a:stretch/>
        </p:blipFill>
        <p:spPr>
          <a:xfrm>
            <a:off x="8105430" y="3039492"/>
            <a:ext cx="3504603" cy="2180092"/>
          </a:xfrm>
          <a:prstGeom prst="rect">
            <a:avLst/>
          </a:prstGeom>
          <a:ln w="0">
            <a:noFill/>
          </a:ln>
        </p:spPr>
      </p:pic>
      <p:sp>
        <p:nvSpPr>
          <p:cNvPr id="49" name="TextBox 21"/>
          <p:cNvSpPr/>
          <p:nvPr/>
        </p:nvSpPr>
        <p:spPr>
          <a:xfrm>
            <a:off x="8140146" y="5341872"/>
            <a:ext cx="3504603" cy="378354"/>
          </a:xfrm>
          <a:prstGeom prst="rect">
            <a:avLst/>
          </a:prstGeom>
          <a:noFill/>
          <a:ln w="0">
            <a:noFill/>
          </a:ln>
        </p:spPr>
        <p:style>
          <a:lnRef idx="0">
            <a:scrgbClr r="0" g="0" b="0"/>
          </a:lnRef>
          <a:fillRef idx="0">
            <a:scrgbClr r="0" g="0" b="0"/>
          </a:fillRef>
          <a:effectRef idx="0">
            <a:scrgbClr r="0" g="0" b="0"/>
          </a:effectRef>
          <a:fontRef idx="minor"/>
        </p:style>
        <p:txBody>
          <a:bodyPr lIns="21698" tIns="10849" rIns="21698" bIns="10849">
            <a:spAutoFit/>
          </a:bodyPr>
          <a:lstStyle/>
          <a:p>
            <a:pPr>
              <a:lnSpc>
                <a:spcPct val="100000"/>
              </a:lnSpc>
            </a:pPr>
            <a:r>
              <a:rPr lang="en-US" sz="772" b="1">
                <a:solidFill>
                  <a:srgbClr val="158466"/>
                </a:solidFill>
                <a:latin typeface="Arial"/>
                <a:ea typeface="DejaVu Sans"/>
              </a:rPr>
              <a:t>Imagem 1.</a:t>
            </a:r>
            <a:r>
              <a:rPr lang="en-US" sz="772" b="1">
                <a:solidFill>
                  <a:srgbClr val="C55A11"/>
                </a:solidFill>
                <a:latin typeface="Arial"/>
                <a:ea typeface="DejaVu Sans"/>
              </a:rPr>
              <a:t> </a:t>
            </a:r>
            <a:r>
              <a:rPr lang="fr-FR" sz="772" b="1">
                <a:solidFill>
                  <a:srgbClr val="000000"/>
                </a:solidFill>
                <a:latin typeface="Calibri"/>
                <a:ea typeface="DejaVu Sans"/>
              </a:rPr>
              <a:t>Duis aliquam aliquam augue, vitae dignissim est condimentum non. Aliquam sollicitudin est ut metus dapibus .</a:t>
            </a:r>
            <a:br>
              <a:rPr sz="105"/>
            </a:br>
            <a:r>
              <a:rPr lang="fr-FR" sz="772" b="1">
                <a:solidFill>
                  <a:srgbClr val="000000"/>
                </a:solidFill>
                <a:latin typeface="Calibri"/>
                <a:ea typeface="DejaVu Sans"/>
              </a:rPr>
              <a:t>Aliquam erat volutpat.</a:t>
            </a:r>
            <a:r>
              <a:rPr lang="en-US" sz="772" b="1">
                <a:solidFill>
                  <a:srgbClr val="000000"/>
                </a:solidFill>
                <a:latin typeface="Calibri"/>
                <a:ea typeface="DejaVu Sans"/>
              </a:rPr>
              <a:t>  </a:t>
            </a:r>
            <a:endParaRPr lang="pt-BR" sz="772">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FEE0BEC545C1B9449899E5E04227E1CE" ma:contentTypeVersion="14" ma:contentTypeDescription="Crie um novo documento." ma:contentTypeScope="" ma:versionID="ac7c05fe5c7cfb981c2d21afe7c88c0d">
  <xsd:schema xmlns:xsd="http://www.w3.org/2001/XMLSchema" xmlns:xs="http://www.w3.org/2001/XMLSchema" xmlns:p="http://schemas.microsoft.com/office/2006/metadata/properties" xmlns:ns2="43210c45-f424-49f8-9f62-e954fd3e7008" xmlns:ns3="6d785da9-0727-412d-9300-8cef7eb862a7" targetNamespace="http://schemas.microsoft.com/office/2006/metadata/properties" ma:root="true" ma:fieldsID="8fe255aeba24b170f713a15c218f4aca" ns2:_="" ns3:_="">
    <xsd:import namespace="43210c45-f424-49f8-9f62-e954fd3e7008"/>
    <xsd:import namespace="6d785da9-0727-412d-9300-8cef7eb862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3:SharedWithUsers" minOccurs="0"/>
                <xsd:element ref="ns3:SharedWithDetails" minOccurs="0"/>
                <xsd:element ref="ns2:_Flow_SignoffStatu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210c45-f424-49f8-9f62-e954fd3e70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_Flow_SignoffStatus" ma:index="20" nillable="true" ma:displayName="Status de liberação" ma:internalName="Status_x0020_de_x0020_libera_x00e7__x00e3_o">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785da9-0727-412d-9300-8cef7eb862a7" elementFormDefault="qualified">
    <xsd:import namespace="http://schemas.microsoft.com/office/2006/documentManagement/types"/>
    <xsd:import namespace="http://schemas.microsoft.com/office/infopath/2007/PartnerControls"/>
    <xsd:element name="SharedWithUsers" ma:index="18"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hes de Com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43210c45-f424-49f8-9f62-e954fd3e7008" xsi:nil="true"/>
  </documentManagement>
</p:properties>
</file>

<file path=customXml/itemProps1.xml><?xml version="1.0" encoding="utf-8"?>
<ds:datastoreItem xmlns:ds="http://schemas.openxmlformats.org/officeDocument/2006/customXml" ds:itemID="{381BAFB6-5552-48FF-9D5D-94D2DCF69B25}">
  <ds:schemaRefs>
    <ds:schemaRef ds:uri="http://schemas.microsoft.com/sharepoint/v3/contenttype/forms"/>
  </ds:schemaRefs>
</ds:datastoreItem>
</file>

<file path=customXml/itemProps2.xml><?xml version="1.0" encoding="utf-8"?>
<ds:datastoreItem xmlns:ds="http://schemas.openxmlformats.org/officeDocument/2006/customXml" ds:itemID="{AA9B2335-C387-4AA2-9655-01F6E79FF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210c45-f424-49f8-9f62-e954fd3e7008"/>
    <ds:schemaRef ds:uri="6d785da9-0727-412d-9300-8cef7eb862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142AAA-8939-4B75-A066-9CCEEE2B52F2}">
  <ds:schemaRefs>
    <ds:schemaRef ds:uri="http://schemas.microsoft.com/office/2006/metadata/properties"/>
    <ds:schemaRef ds:uri="http://schemas.microsoft.com/office/infopath/2007/PartnerControls"/>
    <ds:schemaRef ds:uri="43210c45-f424-49f8-9f62-e954fd3e7008"/>
  </ds:schemaRefs>
</ds:datastoreItem>
</file>

<file path=docProps/app.xml><?xml version="1.0" encoding="utf-8"?>
<Properties xmlns="http://schemas.openxmlformats.org/officeDocument/2006/extended-properties" xmlns:vt="http://schemas.openxmlformats.org/officeDocument/2006/docPropsVTypes">
  <Template>Office Theme</Template>
  <TotalTime>16</TotalTime>
  <Words>808</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Symbol</vt:lpstr>
      <vt:lpstr>Wingdings</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subject/>
  <dc:creator>Paola Locatelli</dc:creator>
  <dc:description/>
  <cp:lastModifiedBy>Camila Mazotti</cp:lastModifiedBy>
  <cp:revision>6</cp:revision>
  <dcterms:created xsi:type="dcterms:W3CDTF">2020-08-05T15:12:41Z</dcterms:created>
  <dcterms:modified xsi:type="dcterms:W3CDTF">2021-09-22T17:13:45Z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0x010100FEE0BEC545C1B9449899E5E04227E1CE</vt:lpwstr>
  </property>
  <property fmtid="{D5CDD505-2E9C-101B-9397-08002B2CF9AE}" pid="3" name="PresentationFormat">
    <vt:lpwstr>Personalizar</vt:lpwstr>
  </property>
  <property fmtid="{D5CDD505-2E9C-101B-9397-08002B2CF9AE}" pid="4" name="Slides">
    <vt:i4>1</vt:i4>
  </property>
</Properties>
</file>