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3.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s/slide1.xml" ContentType="application/vnd.openxmlformats-officedocument.presentationml.slide+xml"/>
  <Override PartName="/ppt/slides/_rels/slide1.xml.rels" ContentType="application/vnd.openxmlformats-package.relationships+xml"/>
  <Override PartName="/ppt/media/image2.jpeg" ContentType="image/jpeg"/>
  <Override PartName="/ppt/media/image1.jpeg" ContentType="image/jpeg"/>
  <Override PartName="/customXml/itemProps2.xml" ContentType="application/vnd.openxmlformats-officedocument.customXmlProperties+xml"/>
  <Override PartName="/customXml/itemProps1.xml" ContentType="application/vnd.openxmlformats-officedocument.customXmlProperties+xml"/>
  <Override PartName="/ppt/_rels/presentation.xml.rels" ContentType="application/vnd.openxmlformats-package.relationships+xml"/>
  <Override PartName="/customXml/itemProps3.xml" ContentType="application/vnd.openxmlformats-officedocument.customXml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12192000" cy="6858000"/>
  <p:notesSz cx="7559675" cy="10691812"/>
</p:presentation>
</file>

<file path=ppt/_rels/presentation.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slideMaster" Target="slideMasters/slideMaster1.xml"/><Relationship Id="rId1" Type="http://schemas.openxmlformats.org/officeDocument/2006/relationships/theme" Target="theme/theme1.xml"/><Relationship Id="rId6" Type="http://schemas.openxmlformats.org/officeDocument/2006/relationships/customXml" Target="../customXml/item3.xml"/><Relationship Id="rId5" Type="http://schemas.openxmlformats.org/officeDocument/2006/relationships/customXml" Target="../customXml/item2.xml"/><Relationship Id="rId4" Type="http://schemas.openxmlformats.org/officeDocument/2006/relationships/customXml" Target="../customXml/item1.xml"/></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pt-BR"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pt-BR"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pt-BR"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pt-BR"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pt-BR"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pt-BR"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pt-BR"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23880" y="1122480"/>
            <a:ext cx="9143280" cy="11064960"/>
          </a:xfrm>
          <a:prstGeom prst="rect">
            <a:avLst/>
          </a:prstGeom>
        </p:spPr>
        <p:txBody>
          <a:bodyPr lIns="0" rIns="0" tIns="0" bIns="0" anchor="ctr">
            <a:noAutofit/>
          </a:bodyP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pt-BR"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pt-BR"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23880" y="1122480"/>
            <a:ext cx="9143280" cy="2386800"/>
          </a:xfrm>
          <a:prstGeom prst="rect">
            <a:avLst/>
          </a:prstGeom>
        </p:spPr>
        <p:txBody>
          <a:bodyPr lIns="0" rIns="0" tIns="0" bIns="0" anchor="ctr">
            <a:noAutofit/>
          </a:bodyPr>
          <a:p>
            <a:pPr algn="ctr"/>
            <a:endParaRPr b="0" lang="pt-BR"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blip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280" cy="2386800"/>
          </a:xfrm>
          <a:prstGeom prst="rect">
            <a:avLst/>
          </a:prstGeom>
        </p:spPr>
        <p:txBody>
          <a:bodyPr lIns="0" rIns="0" tIns="0" bIns="0" anchor="ctr">
            <a:noAutofit/>
          </a:bodyPr>
          <a:p>
            <a:r>
              <a:rPr b="0" lang="pt-BR" sz="1800" spc="-1" strike="noStrike">
                <a:latin typeface="Arial"/>
              </a:rPr>
              <a:t>Click to edit the title text format</a:t>
            </a:r>
            <a:endParaRPr b="0" lang="pt-BR" sz="18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Click to edit the outline text format</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Second Outline Level</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Third Outline Level</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Fourth Outline Level</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Fifth Outline Level</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Sixth Outline Level</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Seventh Outline Level</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image" Target="../media/image3.jpeg"/><Relationship Id="rId3"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blipFill>
      </p:bgPr>
    </p:bg>
    <p:spTree>
      <p:nvGrpSpPr>
        <p:cNvPr id="1" name=""/>
        <p:cNvGrpSpPr/>
        <p:nvPr/>
      </p:nvGrpSpPr>
      <p:grpSpPr>
        <a:xfrm>
          <a:off x="0" y="0"/>
          <a:ext cx="0" cy="0"/>
          <a:chOff x="0" y="0"/>
          <a:chExt cx="0" cy="0"/>
        </a:xfrm>
      </p:grpSpPr>
      <p:sp>
        <p:nvSpPr>
          <p:cNvPr id="38" name="Text Placeholder 20"/>
          <p:cNvSpPr/>
          <p:nvPr/>
        </p:nvSpPr>
        <p:spPr>
          <a:xfrm>
            <a:off x="4222080" y="1567800"/>
            <a:ext cx="3424320" cy="338436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p:txBody>
      </p:sp>
      <p:sp>
        <p:nvSpPr>
          <p:cNvPr id="39" name="TextBox 21"/>
          <p:cNvSpPr/>
          <p:nvPr/>
        </p:nvSpPr>
        <p:spPr>
          <a:xfrm>
            <a:off x="8230680" y="4943160"/>
            <a:ext cx="3311280" cy="45504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1" lang="en-US" sz="800" spc="-1" strike="noStrike">
                <a:solidFill>
                  <a:srgbClr val="549599"/>
                </a:solidFill>
                <a:latin typeface="Arial"/>
                <a:ea typeface="DejaVu Sans"/>
              </a:rPr>
              <a:t>Imagem 1.</a:t>
            </a:r>
            <a:r>
              <a:rPr b="1" lang="en-US" sz="800" spc="-1" strike="noStrike">
                <a:solidFill>
                  <a:srgbClr val="92d050"/>
                </a:solidFill>
                <a:latin typeface="Arial"/>
                <a:ea typeface="DejaVu Sans"/>
              </a:rPr>
              <a:t> </a:t>
            </a:r>
            <a:r>
              <a:rPr b="1" lang="fr-FR" sz="800" spc="-1" strike="noStrike">
                <a:solidFill>
                  <a:srgbClr val="000000"/>
                </a:solidFill>
                <a:latin typeface="Calibri"/>
                <a:ea typeface="DejaVu Sans"/>
              </a:rPr>
              <a:t>Duis aliquam aliquam augue, vitae dignissim est condimentum non. Aliquam sollicitudin est ut metus dapibus .</a:t>
            </a:r>
            <a:br/>
            <a:r>
              <a:rPr b="1" lang="fr-FR" sz="800" spc="-1" strike="noStrike">
                <a:solidFill>
                  <a:srgbClr val="000000"/>
                </a:solidFill>
                <a:latin typeface="Calibri"/>
                <a:ea typeface="DejaVu Sans"/>
              </a:rPr>
              <a:t>Aliquam erat volutpat.</a:t>
            </a:r>
            <a:r>
              <a:rPr b="1" lang="en-US" sz="800" spc="-1" strike="noStrike">
                <a:solidFill>
                  <a:srgbClr val="000000"/>
                </a:solidFill>
                <a:latin typeface="Calibri"/>
                <a:ea typeface="DejaVu Sans"/>
              </a:rPr>
              <a:t>  </a:t>
            </a:r>
            <a:endParaRPr b="0" lang="pt-BR" sz="800" spc="-1" strike="noStrike">
              <a:latin typeface="Arial"/>
            </a:endParaRPr>
          </a:p>
        </p:txBody>
      </p:sp>
      <p:sp>
        <p:nvSpPr>
          <p:cNvPr id="40" name="Text Placeholder 20"/>
          <p:cNvSpPr/>
          <p:nvPr/>
        </p:nvSpPr>
        <p:spPr>
          <a:xfrm>
            <a:off x="8146800" y="1436040"/>
            <a:ext cx="3447360" cy="113832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 Ut in rutrum nisi. Suspendisse potenti. Mauris in risus nulla, sit amet</a:t>
            </a:r>
            <a:endParaRPr b="0" lang="pt-BR" sz="970" spc="-1" strike="noStrike">
              <a:latin typeface="Arial"/>
            </a:endParaRPr>
          </a:p>
        </p:txBody>
      </p:sp>
      <p:sp>
        <p:nvSpPr>
          <p:cNvPr id="41" name="Text Placeholder 20"/>
          <p:cNvSpPr/>
          <p:nvPr/>
        </p:nvSpPr>
        <p:spPr>
          <a:xfrm>
            <a:off x="8227440" y="5716080"/>
            <a:ext cx="3366720" cy="73908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01"/>
              </a:spcBef>
              <a:tabLst>
                <a:tab algn="l" pos="0"/>
              </a:tabLst>
            </a:pPr>
            <a:r>
              <a:rPr b="1" lang="en-US" sz="1000" spc="-1" strike="noStrike">
                <a:solidFill>
                  <a:srgbClr val="549599"/>
                </a:solidFill>
                <a:latin typeface="Arial"/>
                <a:ea typeface="DejaVu Sans"/>
              </a:rPr>
              <a:t>Referências:</a:t>
            </a:r>
            <a:br/>
            <a:r>
              <a:rPr b="0" lang="fr-FR" sz="68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a:t>
            </a:r>
            <a:br/>
            <a:r>
              <a:rPr b="0" lang="fr-FR" sz="68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t>
            </a:r>
            <a:endParaRPr b="0" lang="pt-BR" sz="680" spc="-1" strike="noStrike">
              <a:latin typeface="Arial"/>
            </a:endParaRPr>
          </a:p>
          <a:p>
            <a:pPr>
              <a:lnSpc>
                <a:spcPct val="100000"/>
              </a:lnSpc>
              <a:spcBef>
                <a:spcPts val="193"/>
              </a:spcBef>
              <a:tabLst>
                <a:tab algn="l" pos="0"/>
              </a:tabLst>
            </a:pPr>
            <a:endParaRPr b="0" lang="pt-BR" sz="680" spc="-1" strike="noStrike">
              <a:latin typeface="Arial"/>
            </a:endParaRPr>
          </a:p>
        </p:txBody>
      </p:sp>
      <p:sp>
        <p:nvSpPr>
          <p:cNvPr id="42" name="Text Placeholder 8"/>
          <p:cNvSpPr/>
          <p:nvPr/>
        </p:nvSpPr>
        <p:spPr>
          <a:xfrm>
            <a:off x="664200" y="1300680"/>
            <a:ext cx="2813760" cy="21888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549599"/>
                </a:solidFill>
                <a:latin typeface="Calibri"/>
                <a:ea typeface="DejaVu Sans"/>
              </a:rPr>
              <a:t>APRESENTAÇÃO</a:t>
            </a:r>
            <a:endParaRPr b="0" lang="pt-BR" sz="1300" spc="-1" strike="noStrike">
              <a:solidFill>
                <a:srgbClr val="549599"/>
              </a:solidFill>
              <a:latin typeface="Arial"/>
            </a:endParaRPr>
          </a:p>
        </p:txBody>
      </p:sp>
      <p:sp>
        <p:nvSpPr>
          <p:cNvPr id="43" name="Text Placeholder 20"/>
          <p:cNvSpPr/>
          <p:nvPr/>
        </p:nvSpPr>
        <p:spPr>
          <a:xfrm>
            <a:off x="649080" y="1520280"/>
            <a:ext cx="3065760" cy="491004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Lorem ipsum dolor sit amet, consectetur adipiscing elit. Etiam laoreet ipsum sit amet neque rutrum tincidunt. Nulla in mauris a massa pretium facilisis ut in felis. Cras vitae nulla vel sapien rutrum hendrerit. Orci varius natoque penatibus et magnis dis parturient montes, nascetur ridiculus mus. Cras rutrum risus eu nulla euismod, ut facilisis nisl efficitur. Donec mollis ultricies tortor, nec varius dolor laoreet in. Ut quis diam posuere, imperdiet sar sit amet, consectetur adipiscing eliipsum sit amet neque rutrum tincidunt. Nulla in mauris a massa pretium facilisis.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Nunc non eleifend nunc. Phasellus blandit congue justo vitae fermentum. Fusce tincidunt accumsan scelerisque. Fusce mollis, nibh at rutrum tincidunt, nisi elit vehicula augue, quis mattis massa ipsum non mauris.</a:t>
            </a:r>
            <a:endParaRPr b="0" lang="pt-BR" sz="970" spc="-1" strike="noStrike">
              <a:latin typeface="Arial"/>
            </a:endParaRPr>
          </a:p>
          <a:p>
            <a:pPr algn="just">
              <a:lnSpc>
                <a:spcPct val="100000"/>
              </a:lnSpc>
              <a:spcBef>
                <a:spcPts val="193"/>
              </a:spcBef>
            </a:pP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Proin vitae cursus nisl. Maecenas augue ligula, placerat ac pharetra eu, blandit ut orci. Ut in rutrum nisi. Suspendisse potenti. Mauris in risus nulla, sit amet bibendum sapien. Aenean nunc nisl, ultrices eget fermentum nec, molestie ac libero. Nulla magna purus, pharetra eget volutpat vel, fringilla sed sem. Pellentesque quis eleifend est. Aliquam vel quam sit amet sapien suscipit hendrerit a congue purus. Phasellus vel risus dolor. Nam vel augue felis, vel condimentum tortor. Vivamus lacinia urna a metus placerat accumsan laoreet diam fringilla. Pellentesque ut.</a:t>
            </a:r>
            <a:endParaRPr b="0" lang="pt-BR" sz="970" spc="-1" strike="noStrike">
              <a:latin typeface="Arial"/>
            </a:endParaRPr>
          </a:p>
          <a:p>
            <a:pPr algn="just">
              <a:lnSpc>
                <a:spcPct val="100000"/>
              </a:lnSpc>
              <a:spcBef>
                <a:spcPts val="193"/>
              </a:spcBef>
            </a:pPr>
            <a:endParaRPr b="0" lang="pt-BR" sz="970" spc="-1" strike="noStrike">
              <a:latin typeface="Arial"/>
            </a:endParaRPr>
          </a:p>
        </p:txBody>
      </p:sp>
      <p:sp>
        <p:nvSpPr>
          <p:cNvPr id="44" name="Text Placeholder 8"/>
          <p:cNvSpPr/>
          <p:nvPr/>
        </p:nvSpPr>
        <p:spPr>
          <a:xfrm>
            <a:off x="4222080" y="1300680"/>
            <a:ext cx="2813760" cy="21888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549599"/>
                </a:solidFill>
                <a:latin typeface="Calibri"/>
                <a:ea typeface="DejaVu Sans"/>
              </a:rPr>
              <a:t>DISCUSSÃO</a:t>
            </a:r>
            <a:endParaRPr b="0" lang="pt-BR" sz="1300" spc="-1" strike="noStrike">
              <a:solidFill>
                <a:srgbClr val="549599"/>
              </a:solidFill>
              <a:latin typeface="Arial"/>
            </a:endParaRPr>
          </a:p>
        </p:txBody>
      </p:sp>
      <p:sp>
        <p:nvSpPr>
          <p:cNvPr id="45" name="Text Placeholder 8"/>
          <p:cNvSpPr/>
          <p:nvPr/>
        </p:nvSpPr>
        <p:spPr>
          <a:xfrm>
            <a:off x="4213440" y="5188680"/>
            <a:ext cx="2279160" cy="218880"/>
          </a:xfrm>
          <a:prstGeom prst="rect">
            <a:avLst/>
          </a:prstGeom>
          <a:noFill/>
          <a:ln w="0">
            <a:noFill/>
          </a:ln>
        </p:spPr>
        <p:style>
          <a:lnRef idx="0"/>
          <a:fillRef idx="0"/>
          <a:effectRef idx="0"/>
          <a:fontRef idx="minor"/>
        </p:style>
        <p:txBody>
          <a:bodyPr lIns="90000" rIns="90000" tIns="45000" bIns="45000">
            <a:noAutofit/>
          </a:bodyPr>
          <a:p>
            <a:pPr>
              <a:lnSpc>
                <a:spcPct val="100000"/>
              </a:lnSpc>
              <a:spcBef>
                <a:spcPts val="261"/>
              </a:spcBef>
              <a:tabLst>
                <a:tab algn="l" pos="0"/>
              </a:tabLst>
            </a:pPr>
            <a:r>
              <a:rPr b="1" lang="en-US" sz="1300" spc="-1" strike="noStrike">
                <a:solidFill>
                  <a:srgbClr val="549599"/>
                </a:solidFill>
                <a:latin typeface="Calibri"/>
                <a:ea typeface="DejaVu Sans"/>
              </a:rPr>
              <a:t>COMENTÁRIOS FINAIS</a:t>
            </a:r>
            <a:endParaRPr b="0" lang="pt-BR" sz="1300" spc="-1" strike="noStrike">
              <a:solidFill>
                <a:srgbClr val="549599"/>
              </a:solidFill>
              <a:latin typeface="Arial"/>
            </a:endParaRPr>
          </a:p>
        </p:txBody>
      </p:sp>
      <p:sp>
        <p:nvSpPr>
          <p:cNvPr id="46" name="Title 1"/>
          <p:cNvSpPr/>
          <p:nvPr/>
        </p:nvSpPr>
        <p:spPr>
          <a:xfrm>
            <a:off x="609840" y="94320"/>
            <a:ext cx="7240320" cy="404280"/>
          </a:xfrm>
          <a:prstGeom prst="rect">
            <a:avLst/>
          </a:prstGeom>
          <a:noFill/>
          <a:ln w="0">
            <a:noFill/>
          </a:ln>
        </p:spPr>
        <p:style>
          <a:lnRef idx="0"/>
          <a:fillRef idx="0"/>
          <a:effectRef idx="0"/>
          <a:fontRef idx="minor"/>
        </p:style>
        <p:txBody>
          <a:bodyPr lIns="111600" rIns="111600" tIns="55800" bIns="55800" anchor="ctr">
            <a:spAutoFit/>
          </a:bodyPr>
          <a:p>
            <a:pPr>
              <a:lnSpc>
                <a:spcPct val="80000"/>
              </a:lnSpc>
            </a:pPr>
            <a:r>
              <a:rPr b="1" lang="fi-FI" sz="2400" spc="-1" strike="noStrike">
                <a:solidFill>
                  <a:srgbClr val="ffffff"/>
                </a:solidFill>
                <a:latin typeface="Calibri"/>
                <a:ea typeface="Tahoma"/>
              </a:rPr>
              <a:t>Relato de Caso</a:t>
            </a:r>
            <a:endParaRPr b="0" lang="pt-BR" sz="2400" spc="-1" strike="noStrike">
              <a:latin typeface="Arial"/>
            </a:endParaRPr>
          </a:p>
        </p:txBody>
      </p:sp>
      <p:sp>
        <p:nvSpPr>
          <p:cNvPr id="47" name="Text Placeholder 4"/>
          <p:cNvSpPr/>
          <p:nvPr/>
        </p:nvSpPr>
        <p:spPr>
          <a:xfrm>
            <a:off x="637920" y="399960"/>
            <a:ext cx="7184520" cy="659520"/>
          </a:xfrm>
          <a:prstGeom prst="rect">
            <a:avLst/>
          </a:prstGeom>
          <a:noFill/>
          <a:ln w="0">
            <a:noFill/>
          </a:ln>
        </p:spPr>
        <p:style>
          <a:lnRef idx="0"/>
          <a:fillRef idx="0"/>
          <a:effectRef idx="0"/>
          <a:fontRef idx="minor"/>
        </p:style>
        <p:txBody>
          <a:bodyPr lIns="111600" rIns="111600" tIns="55800" bIns="55800" anchor="ctr">
            <a:spAutoFit/>
          </a:bodyPr>
          <a:p>
            <a:pPr>
              <a:lnSpc>
                <a:spcPct val="100000"/>
              </a:lnSpc>
            </a:pPr>
            <a:r>
              <a:rPr b="0" lang="pt-BR" sz="1200" spc="-1" strike="noStrike">
                <a:solidFill>
                  <a:srgbClr val="ffffff"/>
                </a:solidFill>
                <a:latin typeface="Calibri"/>
                <a:ea typeface="DejaVu Sans"/>
              </a:rPr>
              <a:t>Autor¹; Autor¹; Autor¹; Autor¹; Autor¹; Autor².</a:t>
            </a:r>
            <a:endParaRPr b="0" lang="pt-BR" sz="1200" spc="-1" strike="noStrike">
              <a:latin typeface="Arial"/>
            </a:endParaRPr>
          </a:p>
          <a:p>
            <a:pPr>
              <a:lnSpc>
                <a:spcPct val="100000"/>
              </a:lnSpc>
            </a:pPr>
            <a:r>
              <a:rPr b="0" lang="pt-BR" sz="1200" spc="-1" strike="noStrike">
                <a:solidFill>
                  <a:srgbClr val="ffffff"/>
                </a:solidFill>
                <a:latin typeface="Calibri"/>
                <a:ea typeface="DejaVu Sans"/>
              </a:rPr>
              <a:t>¹Instituição X, Cidade – UF.  ²Instituição  Y, Cidade – UF.</a:t>
            </a:r>
            <a:endParaRPr b="0" lang="pt-BR" sz="1200" spc="-1" strike="noStrike">
              <a:latin typeface="Arial"/>
            </a:endParaRPr>
          </a:p>
          <a:p>
            <a:pPr>
              <a:lnSpc>
                <a:spcPct val="100000"/>
              </a:lnSpc>
            </a:pPr>
            <a:r>
              <a:rPr b="0" lang="pt-BR" sz="1200" spc="-1" strike="noStrike">
                <a:solidFill>
                  <a:srgbClr val="ffffff"/>
                </a:solidFill>
                <a:latin typeface="Calibri"/>
                <a:ea typeface="DejaVu Sans"/>
              </a:rPr>
              <a:t>E-mail para contato: </a:t>
            </a:r>
            <a:r>
              <a:rPr b="0" lang="pt-BR" sz="1200" spc="-1" strike="noStrike" u="sng">
                <a:solidFill>
                  <a:srgbClr val="ffffff"/>
                </a:solidFill>
                <a:uFillTx/>
                <a:latin typeface="Calibri"/>
                <a:ea typeface="DejaVu Sans"/>
              </a:rPr>
              <a:t>x@email.com</a:t>
            </a:r>
            <a:endParaRPr b="0" lang="pt-BR" sz="1200" spc="-1" strike="noStrike">
              <a:latin typeface="Arial"/>
            </a:endParaRPr>
          </a:p>
        </p:txBody>
      </p:sp>
      <p:sp>
        <p:nvSpPr>
          <p:cNvPr id="48" name="Conector Reto 2"/>
          <p:cNvSpPr/>
          <p:nvPr/>
        </p:nvSpPr>
        <p:spPr>
          <a:xfrm>
            <a:off x="1930320" y="1461240"/>
            <a:ext cx="1656000" cy="360"/>
          </a:xfrm>
          <a:prstGeom prst="line">
            <a:avLst/>
          </a:prstGeom>
          <a:ln w="12700">
            <a:solidFill>
              <a:srgbClr val="549599"/>
            </a:solidFill>
          </a:ln>
        </p:spPr>
        <p:style>
          <a:lnRef idx="1">
            <a:schemeClr val="accent1"/>
          </a:lnRef>
          <a:fillRef idx="0">
            <a:schemeClr val="accent1"/>
          </a:fillRef>
          <a:effectRef idx="0">
            <a:schemeClr val="accent1"/>
          </a:effectRef>
          <a:fontRef idx="minor"/>
        </p:style>
      </p:sp>
      <p:sp>
        <p:nvSpPr>
          <p:cNvPr id="49" name="Conector Reto 29"/>
          <p:cNvSpPr/>
          <p:nvPr/>
        </p:nvSpPr>
        <p:spPr>
          <a:xfrm>
            <a:off x="5143320" y="1435680"/>
            <a:ext cx="2399400" cy="360"/>
          </a:xfrm>
          <a:prstGeom prst="line">
            <a:avLst/>
          </a:prstGeom>
          <a:ln w="12700">
            <a:solidFill>
              <a:srgbClr val="549599"/>
            </a:solidFill>
          </a:ln>
        </p:spPr>
        <p:style>
          <a:lnRef idx="1">
            <a:schemeClr val="accent1"/>
          </a:lnRef>
          <a:fillRef idx="0">
            <a:schemeClr val="accent1"/>
          </a:fillRef>
          <a:effectRef idx="0">
            <a:schemeClr val="accent1"/>
          </a:effectRef>
          <a:fontRef idx="minor"/>
        </p:style>
      </p:sp>
      <p:sp>
        <p:nvSpPr>
          <p:cNvPr id="50" name="Conector Reto 30"/>
          <p:cNvSpPr/>
          <p:nvPr/>
        </p:nvSpPr>
        <p:spPr>
          <a:xfrm>
            <a:off x="5886720" y="5325120"/>
            <a:ext cx="1739880" cy="360"/>
          </a:xfrm>
          <a:prstGeom prst="line">
            <a:avLst/>
          </a:prstGeom>
          <a:ln w="12700">
            <a:solidFill>
              <a:srgbClr val="549599"/>
            </a:solidFill>
          </a:ln>
        </p:spPr>
        <p:style>
          <a:lnRef idx="1">
            <a:schemeClr val="accent1"/>
          </a:lnRef>
          <a:fillRef idx="0">
            <a:schemeClr val="accent1"/>
          </a:fillRef>
          <a:effectRef idx="0">
            <a:schemeClr val="accent1"/>
          </a:effectRef>
          <a:fontRef idx="minor"/>
        </p:style>
      </p:sp>
      <p:pic>
        <p:nvPicPr>
          <p:cNvPr id="51" name="Picture 2" descr="opened book on bed"/>
          <p:cNvPicPr/>
          <p:nvPr/>
        </p:nvPicPr>
        <p:blipFill>
          <a:blip r:embed="rId2"/>
          <a:srcRect l="0" t="37706" r="0" b="27302"/>
          <a:stretch/>
        </p:blipFill>
        <p:spPr>
          <a:xfrm>
            <a:off x="8256600" y="2886120"/>
            <a:ext cx="3285360" cy="2043360"/>
          </a:xfrm>
          <a:prstGeom prst="rect">
            <a:avLst/>
          </a:prstGeom>
          <a:ln w="0">
            <a:noFill/>
          </a:ln>
        </p:spPr>
      </p:pic>
      <p:sp>
        <p:nvSpPr>
          <p:cNvPr id="52" name="Text Placeholder 20"/>
          <p:cNvSpPr/>
          <p:nvPr/>
        </p:nvSpPr>
        <p:spPr>
          <a:xfrm>
            <a:off x="4210200" y="5461920"/>
            <a:ext cx="3447360" cy="992880"/>
          </a:xfrm>
          <a:prstGeom prst="rect">
            <a:avLst/>
          </a:prstGeom>
          <a:noFill/>
          <a:ln w="0">
            <a:noFill/>
          </a:ln>
        </p:spPr>
        <p:style>
          <a:lnRef idx="0"/>
          <a:fillRef idx="0"/>
          <a:effectRef idx="0"/>
          <a:fontRef idx="minor"/>
        </p:style>
        <p:txBody>
          <a:bodyPr lIns="90000" rIns="90000" tIns="45000" bIns="45000">
            <a:noAutofit/>
          </a:bodyPr>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a:t>
            </a:r>
            <a:endParaRPr b="0" lang="pt-BR" sz="970" spc="-1" strike="noStrike">
              <a:latin typeface="Arial"/>
            </a:endParaRPr>
          </a:p>
          <a:p>
            <a:pPr algn="just">
              <a:lnSpc>
                <a:spcPct val="100000"/>
              </a:lnSpc>
              <a:spcBef>
                <a:spcPts val="193"/>
              </a:spcBef>
            </a:pPr>
            <a:r>
              <a:rPr b="0" lang="fr-FR" sz="970" spc="-1" strike="noStrike">
                <a:solidFill>
                  <a:srgbClr val="000000"/>
                </a:solidFill>
                <a:latin typeface="Calibri"/>
                <a:ea typeface="DejaVu Sans"/>
              </a:rPr>
              <a:t>Nunc ornare venenatis velit, et condimentum nisl bibendum in. Donec congue ante at sapien convallis id suscipit lectus gravida. Ut molestie interdum felis, sit amet egestas metus tristique ac. </a:t>
            </a:r>
            <a:endParaRPr b="0" lang="pt-BR" sz="97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FEE0BEC545C1B9449899E5E04227E1CE" ma:contentTypeVersion="14" ma:contentTypeDescription="Crie um novo documento." ma:contentTypeScope="" ma:versionID="ac7c05fe5c7cfb981c2d21afe7c88c0d">
  <xsd:schema xmlns:xsd="http://www.w3.org/2001/XMLSchema" xmlns:xs="http://www.w3.org/2001/XMLSchema" xmlns:p="http://schemas.microsoft.com/office/2006/metadata/properties" xmlns:ns2="43210c45-f424-49f8-9f62-e954fd3e7008" xmlns:ns3="6d785da9-0727-412d-9300-8cef7eb862a7" targetNamespace="http://schemas.microsoft.com/office/2006/metadata/properties" ma:root="true" ma:fieldsID="8fe255aeba24b170f713a15c218f4aca" ns2:_="" ns3:_="">
    <xsd:import namespace="43210c45-f424-49f8-9f62-e954fd3e7008"/>
    <xsd:import namespace="6d785da9-0727-412d-9300-8cef7eb862a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2:MediaServiceOCR" minOccurs="0"/>
                <xsd:element ref="ns3:SharedWithUsers" minOccurs="0"/>
                <xsd:element ref="ns3:SharedWithDetails" minOccurs="0"/>
                <xsd:element ref="ns2:_Flow_SignoffStatu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210c45-f424-49f8-9f62-e954fd3e70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_Flow_SignoffStatus" ma:index="20" nillable="true" ma:displayName="Status de liberação" ma:internalName="Status_x0020_de_x0020_libera_x00e7__x00e3_o">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785da9-0727-412d-9300-8cef7eb862a7" elementFormDefault="qualified">
    <xsd:import namespace="http://schemas.microsoft.com/office/2006/documentManagement/types"/>
    <xsd:import namespace="http://schemas.microsoft.com/office/infopath/2007/PartnerControls"/>
    <xsd:element name="SharedWithUsers" ma:index="18" nillable="true" ma:displayName="Compartilhado com"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Detalhes de Compartilhado Com"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Flow_SignoffStatus xmlns="43210c45-f424-49f8-9f62-e954fd3e7008" xsi:nil="true"/>
  </documentManagement>
</p:properties>
</file>

<file path=customXml/itemProps1.xml><?xml version="1.0" encoding="utf-8"?>
<ds:datastoreItem xmlns:ds="http://schemas.openxmlformats.org/officeDocument/2006/customXml" ds:itemID="{9ABA20EB-82A9-4D61-8EF4-36899659D012}"/>
</file>

<file path=customXml/itemProps2.xml><?xml version="1.0" encoding="utf-8"?>
<ds:datastoreItem xmlns:ds="http://schemas.openxmlformats.org/officeDocument/2006/customXml" ds:itemID="{DF7E9A16-8D8D-4733-A82E-2C3053B0E464}"/>
</file>

<file path=customXml/itemProps3.xml><?xml version="1.0" encoding="utf-8"?>
<ds:datastoreItem xmlns:ds="http://schemas.openxmlformats.org/officeDocument/2006/customXml" ds:itemID="{450CF898-D4A3-4165-A92A-A6B21F24A8D9}"/>
</file>

<file path=docProps/app.xml><?xml version="1.0" encoding="utf-8"?>
<Properties xmlns="http://schemas.openxmlformats.org/officeDocument/2006/extended-properties" xmlns:vt="http://schemas.openxmlformats.org/officeDocument/2006/docPropsVTypes">
  <Template>Office Theme</Template>
  <TotalTime>189</TotalTime>
  <Application>LibreOffice/7.1.3.2$Windows_X86_64 LibreOffice_project/47f78053abe362b9384784d31a6e56f8511eb1c1</Application>
  <AppVersion>15.0000</AppVersion>
  <Words>787</Words>
  <Paragraphs>22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subject/>
  <dc:creator>Paola Locatelli</dc:creator>
  <dc:description/>
  <cp:lastModifiedBy/>
  <cp:revision>21</cp:revision>
  <dcterms:created xsi:type="dcterms:W3CDTF">2020-08-05T15:12:41Z</dcterms:created>
  <dcterms:modified xsi:type="dcterms:W3CDTF">2021-09-16T10:20:13Z</dcterms:modified>
  <dc:language>pt-BR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1</vt:i4>
  </property>
  <property fmtid="{D5CDD505-2E9C-101B-9397-08002B2CF9AE}" pid="4" name="ContentTypeId">
    <vt:lpwstr>0x010100FEE0BEC545C1B9449899E5E04227E1CE</vt:lpwstr>
  </property>
</Properties>
</file>