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3.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Override PartName="/ppt/media/image2.jpeg" ContentType="image/jpeg"/>
  <Override PartName="/ppt/media/image1.jpeg" ContentType="image/jpeg"/>
  <Override PartName="/customXml/itemProps2.xml" ContentType="application/vnd.openxmlformats-officedocument.customXmlProperties+xml"/>
  <Override PartName="/customXml/itemProps1.xml" ContentType="application/vnd.openxmlformats-officedocument.customXmlProperties+xml"/>
  <Override PartName="/ppt/_rels/presentation.xml.rels" ContentType="application/vnd.openxmlformats-package.relationships+xml"/>
  <Override PartName="/customXml/itemProps3.xml" ContentType="application/vnd.openxmlformats-officedocument.customXml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12192000" cy="6858000"/>
  <p:notesSz cx="7559675" cy="10691812"/>
</p:presentation>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slideMaster" Target="slideMasters/slideMaster1.xml"/><Relationship Id="rId1" Type="http://schemas.openxmlformats.org/officeDocument/2006/relationships/theme" Target="theme/theme1.xml"/><Relationship Id="rId6" Type="http://schemas.openxmlformats.org/officeDocument/2006/relationships/customXml" Target="../customXml/item3.xml"/><Relationship Id="rId5" Type="http://schemas.openxmlformats.org/officeDocument/2006/relationships/customXml" Target="../customXml/item2.xml"/><Relationship Id="rId4" Type="http://schemas.openxmlformats.org/officeDocument/2006/relationships/customXml" Target="../customXml/item1.xml"/></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
        <p:nvSpPr>
          <p:cNvPr id="24" name="PlaceHolder 2"/>
          <p:cNvSpPr>
            <a:spLocks noGrp="1"/>
          </p:cNvSpPr>
          <p:nvPr>
            <p:ph type="body"/>
          </p:nvPr>
        </p:nvSpPr>
        <p:spPr>
          <a:xfrm>
            <a:off x="609480" y="1604520"/>
            <a:ext cx="10972080" cy="1896840"/>
          </a:xfrm>
          <a:prstGeom prst="rect">
            <a:avLst/>
          </a:prstGeom>
        </p:spPr>
        <p:txBody>
          <a:bodyPr lIns="0" rIns="0" tIns="0" bIns="0">
            <a:normAutofit/>
          </a:bodyPr>
          <a:p>
            <a:endParaRPr b="0" lang="pt-BR" sz="3200" spc="-1" strike="noStrike">
              <a:latin typeface="Arial"/>
            </a:endParaRPr>
          </a:p>
        </p:txBody>
      </p:sp>
      <p:sp>
        <p:nvSpPr>
          <p:cNvPr id="25" name="PlaceHolder 3"/>
          <p:cNvSpPr>
            <a:spLocks noGrp="1"/>
          </p:cNvSpPr>
          <p:nvPr>
            <p:ph type="body"/>
          </p:nvPr>
        </p:nvSpPr>
        <p:spPr>
          <a:xfrm>
            <a:off x="609480" y="3682080"/>
            <a:ext cx="109720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pt-BR"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pt-BR"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pt-BR"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
        <p:nvSpPr>
          <p:cNvPr id="32" name="PlaceHolder 2"/>
          <p:cNvSpPr>
            <a:spLocks noGrp="1"/>
          </p:cNvSpPr>
          <p:nvPr>
            <p:ph type="body"/>
          </p:nvPr>
        </p:nvSpPr>
        <p:spPr>
          <a:xfrm>
            <a:off x="609480" y="1604520"/>
            <a:ext cx="3532680" cy="1896840"/>
          </a:xfrm>
          <a:prstGeom prst="rect">
            <a:avLst/>
          </a:prstGeom>
        </p:spPr>
        <p:txBody>
          <a:bodyPr lIns="0" rIns="0" tIns="0" bIns="0">
            <a:normAutofit/>
          </a:bodyPr>
          <a:p>
            <a:endParaRPr b="0" lang="pt-BR" sz="3200" spc="-1" strike="noStrike">
              <a:latin typeface="Arial"/>
            </a:endParaRPr>
          </a:p>
        </p:txBody>
      </p:sp>
      <p:sp>
        <p:nvSpPr>
          <p:cNvPr id="33" name="PlaceHolder 3"/>
          <p:cNvSpPr>
            <a:spLocks noGrp="1"/>
          </p:cNvSpPr>
          <p:nvPr>
            <p:ph type="body"/>
          </p:nvPr>
        </p:nvSpPr>
        <p:spPr>
          <a:xfrm>
            <a:off x="4319280" y="1604520"/>
            <a:ext cx="3532680" cy="1896840"/>
          </a:xfrm>
          <a:prstGeom prst="rect">
            <a:avLst/>
          </a:prstGeom>
        </p:spPr>
        <p:txBody>
          <a:bodyPr lIns="0" rIns="0" tIns="0" bIns="0">
            <a:normAutofit/>
          </a:bodyPr>
          <a:p>
            <a:endParaRPr b="0" lang="pt-BR" sz="3200" spc="-1" strike="noStrike">
              <a:latin typeface="Arial"/>
            </a:endParaRPr>
          </a:p>
        </p:txBody>
      </p:sp>
      <p:sp>
        <p:nvSpPr>
          <p:cNvPr id="34" name="PlaceHolder 4"/>
          <p:cNvSpPr>
            <a:spLocks noGrp="1"/>
          </p:cNvSpPr>
          <p:nvPr>
            <p:ph type="body"/>
          </p:nvPr>
        </p:nvSpPr>
        <p:spPr>
          <a:xfrm>
            <a:off x="8028720" y="1604520"/>
            <a:ext cx="3532680" cy="1896840"/>
          </a:xfrm>
          <a:prstGeom prst="rect">
            <a:avLst/>
          </a:prstGeom>
        </p:spPr>
        <p:txBody>
          <a:bodyPr lIns="0" rIns="0" tIns="0" bIns="0">
            <a:normAutofit/>
          </a:bodyPr>
          <a:p>
            <a:endParaRPr b="0" lang="pt-BR" sz="3200" spc="-1" strike="noStrike">
              <a:latin typeface="Arial"/>
            </a:endParaRPr>
          </a:p>
        </p:txBody>
      </p:sp>
      <p:sp>
        <p:nvSpPr>
          <p:cNvPr id="35" name="PlaceHolder 5"/>
          <p:cNvSpPr>
            <a:spLocks noGrp="1"/>
          </p:cNvSpPr>
          <p:nvPr>
            <p:ph type="body"/>
          </p:nvPr>
        </p:nvSpPr>
        <p:spPr>
          <a:xfrm>
            <a:off x="609480" y="3682080"/>
            <a:ext cx="3532680" cy="1896840"/>
          </a:xfrm>
          <a:prstGeom prst="rect">
            <a:avLst/>
          </a:prstGeom>
        </p:spPr>
        <p:txBody>
          <a:bodyPr lIns="0" rIns="0" tIns="0" bIns="0">
            <a:normAutofit/>
          </a:bodyPr>
          <a:p>
            <a:endParaRPr b="0" lang="pt-BR" sz="3200" spc="-1" strike="noStrike">
              <a:latin typeface="Arial"/>
            </a:endParaRPr>
          </a:p>
        </p:txBody>
      </p:sp>
      <p:sp>
        <p:nvSpPr>
          <p:cNvPr id="36" name="PlaceHolder 6"/>
          <p:cNvSpPr>
            <a:spLocks noGrp="1"/>
          </p:cNvSpPr>
          <p:nvPr>
            <p:ph type="body"/>
          </p:nvPr>
        </p:nvSpPr>
        <p:spPr>
          <a:xfrm>
            <a:off x="4319280" y="3682080"/>
            <a:ext cx="3532680" cy="1896840"/>
          </a:xfrm>
          <a:prstGeom prst="rect">
            <a:avLst/>
          </a:prstGeom>
        </p:spPr>
        <p:txBody>
          <a:bodyPr lIns="0" rIns="0" tIns="0" bIns="0">
            <a:normAutofit/>
          </a:bodyPr>
          <a:p>
            <a:endParaRPr b="0" lang="pt-BR" sz="3200" spc="-1" strike="noStrike">
              <a:latin typeface="Arial"/>
            </a:endParaRPr>
          </a:p>
        </p:txBody>
      </p:sp>
      <p:sp>
        <p:nvSpPr>
          <p:cNvPr id="37" name="PlaceHolder 7"/>
          <p:cNvSpPr>
            <a:spLocks noGrp="1"/>
          </p:cNvSpPr>
          <p:nvPr>
            <p:ph type="body"/>
          </p:nvPr>
        </p:nvSpPr>
        <p:spPr>
          <a:xfrm>
            <a:off x="8028720" y="3682080"/>
            <a:ext cx="35326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
        <p:nvSpPr>
          <p:cNvPr id="3" name="PlaceHolder 2"/>
          <p:cNvSpPr>
            <a:spLocks noGrp="1"/>
          </p:cNvSpPr>
          <p:nvPr>
            <p:ph type="subTitle"/>
          </p:nvPr>
        </p:nvSpPr>
        <p:spPr>
          <a:xfrm>
            <a:off x="609480" y="1604520"/>
            <a:ext cx="10972080" cy="3976920"/>
          </a:xfrm>
          <a:prstGeom prst="rect">
            <a:avLst/>
          </a:prstGeom>
        </p:spPr>
        <p:txBody>
          <a:bodyPr lIns="0" rIns="0" tIns="0" bIns="0" anchor="ctr">
            <a:noAutofit/>
          </a:bodyPr>
          <a:p>
            <a:pPr algn="ctr"/>
            <a:endParaRPr b="0" lang="pt-B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
        <p:nvSpPr>
          <p:cNvPr id="5" name="PlaceHolder 2"/>
          <p:cNvSpPr>
            <a:spLocks noGrp="1"/>
          </p:cNvSpPr>
          <p:nvPr>
            <p:ph type="body"/>
          </p:nvPr>
        </p:nvSpPr>
        <p:spPr>
          <a:xfrm>
            <a:off x="609480" y="1604520"/>
            <a:ext cx="10972080" cy="3976920"/>
          </a:xfrm>
          <a:prstGeom prst="rect">
            <a:avLst/>
          </a:prstGeom>
        </p:spPr>
        <p:txBody>
          <a:bodyPr lIns="0" rIns="0" tIns="0" bIns="0">
            <a:normAutofit/>
          </a:bodyPr>
          <a:p>
            <a:endParaRPr b="0" lang="pt-B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
        <p:nvSpPr>
          <p:cNvPr id="7" name="PlaceHolder 2"/>
          <p:cNvSpPr>
            <a:spLocks noGrp="1"/>
          </p:cNvSpPr>
          <p:nvPr>
            <p:ph type="body"/>
          </p:nvPr>
        </p:nvSpPr>
        <p:spPr>
          <a:xfrm>
            <a:off x="609480" y="1604520"/>
            <a:ext cx="5354280" cy="3976920"/>
          </a:xfrm>
          <a:prstGeom prst="rect">
            <a:avLst/>
          </a:prstGeom>
        </p:spPr>
        <p:txBody>
          <a:bodyPr lIns="0" rIns="0" tIns="0" bIns="0">
            <a:normAutofit/>
          </a:bodyPr>
          <a:p>
            <a:endParaRPr b="0" lang="pt-BR" sz="3200" spc="-1" strike="noStrike">
              <a:latin typeface="Arial"/>
            </a:endParaRPr>
          </a:p>
        </p:txBody>
      </p:sp>
      <p:sp>
        <p:nvSpPr>
          <p:cNvPr id="8" name="PlaceHolder 3"/>
          <p:cNvSpPr>
            <a:spLocks noGrp="1"/>
          </p:cNvSpPr>
          <p:nvPr>
            <p:ph type="body"/>
          </p:nvPr>
        </p:nvSpPr>
        <p:spPr>
          <a:xfrm>
            <a:off x="6231960" y="1604520"/>
            <a:ext cx="5354280" cy="3976920"/>
          </a:xfrm>
          <a:prstGeom prst="rect">
            <a:avLst/>
          </a:prstGeom>
        </p:spPr>
        <p:txBody>
          <a:bodyPr lIns="0" rIns="0" tIns="0" bIns="0">
            <a:normAutofit/>
          </a:bodyPr>
          <a:p>
            <a:endParaRPr b="0" lang="pt-B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523880" y="1122480"/>
            <a:ext cx="9142920" cy="11063520"/>
          </a:xfrm>
          <a:prstGeom prst="rect">
            <a:avLst/>
          </a:prstGeom>
        </p:spPr>
        <p:txBody>
          <a:bodyPr lIns="0" rIns="0" tIns="0" bIns="0" anchor="ctr">
            <a:noAutofit/>
          </a:bodyPr>
          <a:p>
            <a:pPr algn="ctr"/>
            <a:endParaRPr b="0" lang="pt-B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pt-BR" sz="3200" spc="-1" strike="noStrike">
              <a:latin typeface="Arial"/>
            </a:endParaRPr>
          </a:p>
        </p:txBody>
      </p:sp>
      <p:sp>
        <p:nvSpPr>
          <p:cNvPr id="13" name="PlaceHolder 3"/>
          <p:cNvSpPr>
            <a:spLocks noGrp="1"/>
          </p:cNvSpPr>
          <p:nvPr>
            <p:ph type="body"/>
          </p:nvPr>
        </p:nvSpPr>
        <p:spPr>
          <a:xfrm>
            <a:off x="6231960" y="1604520"/>
            <a:ext cx="5354280" cy="3976920"/>
          </a:xfrm>
          <a:prstGeom prst="rect">
            <a:avLst/>
          </a:prstGeom>
        </p:spPr>
        <p:txBody>
          <a:bodyPr lIns="0" rIns="0" tIns="0" bIns="0">
            <a:normAutofit/>
          </a:bodyPr>
          <a:p>
            <a:endParaRPr b="0" lang="pt-BR"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
        <p:nvSpPr>
          <p:cNvPr id="16" name="PlaceHolder 2"/>
          <p:cNvSpPr>
            <a:spLocks noGrp="1"/>
          </p:cNvSpPr>
          <p:nvPr>
            <p:ph type="body"/>
          </p:nvPr>
        </p:nvSpPr>
        <p:spPr>
          <a:xfrm>
            <a:off x="609480" y="1604520"/>
            <a:ext cx="5354280" cy="3976920"/>
          </a:xfrm>
          <a:prstGeom prst="rect">
            <a:avLst/>
          </a:prstGeom>
        </p:spPr>
        <p:txBody>
          <a:bodyPr lIns="0" rIns="0" tIns="0" bIns="0">
            <a:normAutofit/>
          </a:bodyPr>
          <a:p>
            <a:endParaRPr b="0" lang="pt-BR"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pt-BR"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pt-BR"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pt-BR"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pt-BR" sz="3200" spc="-1" strike="noStrike">
              <a:latin typeface="Arial"/>
            </a:endParaRPr>
          </a:p>
        </p:txBody>
      </p:sp>
      <p:sp>
        <p:nvSpPr>
          <p:cNvPr id="22" name="PlaceHolder 4"/>
          <p:cNvSpPr>
            <a:spLocks noGrp="1"/>
          </p:cNvSpPr>
          <p:nvPr>
            <p:ph type="body"/>
          </p:nvPr>
        </p:nvSpPr>
        <p:spPr>
          <a:xfrm>
            <a:off x="609480" y="3682080"/>
            <a:ext cx="10972080" cy="1896840"/>
          </a:xfrm>
          <a:prstGeom prst="rect">
            <a:avLst/>
          </a:prstGeom>
        </p:spPr>
        <p:txBody>
          <a:bodyPr lIns="0" rIns="0" tIns="0" bIns="0">
            <a:normAutofit/>
          </a:bodyPr>
          <a:p>
            <a:endParaRPr b="0" lang="pt-B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2920" cy="2386440"/>
          </a:xfrm>
          <a:prstGeom prst="rect">
            <a:avLst/>
          </a:prstGeom>
        </p:spPr>
        <p:txBody>
          <a:bodyPr lIns="0" rIns="0" tIns="0" bIns="0" anchor="ctr">
            <a:noAutofit/>
          </a:bodyPr>
          <a:p>
            <a:r>
              <a:rPr b="0" lang="pt-BR" sz="1800" spc="-1" strike="noStrike">
                <a:latin typeface="Arial"/>
              </a:rPr>
              <a:t>Click to edit the title text format</a:t>
            </a:r>
            <a:endParaRPr b="0" lang="pt-BR" sz="1800" spc="-1" strike="noStrike">
              <a:latin typeface="Arial"/>
            </a:endParaRPr>
          </a:p>
        </p:txBody>
      </p:sp>
      <p:sp>
        <p:nvSpPr>
          <p:cNvPr id="1" name="PlaceHolder 2"/>
          <p:cNvSpPr>
            <a:spLocks noGrp="1"/>
          </p:cNvSpPr>
          <p:nvPr>
            <p:ph type="body"/>
          </p:nvPr>
        </p:nvSpPr>
        <p:spPr>
          <a:xfrm>
            <a:off x="609480" y="1604520"/>
            <a:ext cx="10972080" cy="3976920"/>
          </a:xfrm>
          <a:prstGeom prst="rect">
            <a:avLst/>
          </a:prstGeom>
        </p:spPr>
        <p:txBody>
          <a:bodyPr lIns="0" rIns="0" tIns="0" bIns="0">
            <a:normAutofit/>
          </a:bodyPr>
          <a:p>
            <a:pPr marL="432000" indent="-324000">
              <a:spcBef>
                <a:spcPts val="1414"/>
              </a:spcBef>
              <a:buClr>
                <a:srgbClr val="000000"/>
              </a:buClr>
              <a:buSzPct val="45000"/>
              <a:buFont typeface="Wingdings" charset="2"/>
              <a:buChar char=""/>
            </a:pPr>
            <a:r>
              <a:rPr b="0" lang="pt-BR" sz="1800" spc="-1" strike="noStrike">
                <a:latin typeface="Arial"/>
              </a:rPr>
              <a:t>Click to edit the outline text format</a:t>
            </a:r>
            <a:endParaRPr b="0" lang="pt-BR" sz="1800" spc="-1" strike="noStrike">
              <a:latin typeface="Arial"/>
            </a:endParaRPr>
          </a:p>
          <a:p>
            <a:pPr lvl="1" marL="864000" indent="-324000">
              <a:spcBef>
                <a:spcPts val="1134"/>
              </a:spcBef>
              <a:buClr>
                <a:srgbClr val="000000"/>
              </a:buClr>
              <a:buSzPct val="75000"/>
              <a:buFont typeface="Symbol" charset="2"/>
              <a:buChar char=""/>
            </a:pPr>
            <a:r>
              <a:rPr b="0" lang="pt-BR" sz="1800" spc="-1" strike="noStrike">
                <a:latin typeface="Arial"/>
              </a:rPr>
              <a:t>Second Outline Level</a:t>
            </a:r>
            <a:endParaRPr b="0" lang="pt-BR" sz="1800" spc="-1" strike="noStrike">
              <a:latin typeface="Arial"/>
            </a:endParaRPr>
          </a:p>
          <a:p>
            <a:pPr lvl="2" marL="1296000" indent="-288000">
              <a:spcBef>
                <a:spcPts val="850"/>
              </a:spcBef>
              <a:buClr>
                <a:srgbClr val="000000"/>
              </a:buClr>
              <a:buSzPct val="45000"/>
              <a:buFont typeface="Wingdings" charset="2"/>
              <a:buChar char=""/>
            </a:pPr>
            <a:r>
              <a:rPr b="0" lang="pt-BR" sz="1800" spc="-1" strike="noStrike">
                <a:latin typeface="Arial"/>
              </a:rPr>
              <a:t>Third Outline Level</a:t>
            </a:r>
            <a:endParaRPr b="0" lang="pt-BR" sz="1800" spc="-1" strike="noStrike">
              <a:latin typeface="Arial"/>
            </a:endParaRPr>
          </a:p>
          <a:p>
            <a:pPr lvl="3" marL="1728000" indent="-216000">
              <a:spcBef>
                <a:spcPts val="567"/>
              </a:spcBef>
              <a:buClr>
                <a:srgbClr val="000000"/>
              </a:buClr>
              <a:buSzPct val="75000"/>
              <a:buFont typeface="Symbol" charset="2"/>
              <a:buChar char=""/>
            </a:pPr>
            <a:r>
              <a:rPr b="0" lang="pt-BR" sz="1800" spc="-1" strike="noStrike">
                <a:latin typeface="Arial"/>
              </a:rPr>
              <a:t>Fourth Outline Level</a:t>
            </a:r>
            <a:endParaRPr b="0" lang="pt-BR" sz="1800" spc="-1" strike="noStrike">
              <a:latin typeface="Arial"/>
            </a:endParaRPr>
          </a:p>
          <a:p>
            <a:pPr lvl="4" marL="2160000" indent="-216000">
              <a:spcBef>
                <a:spcPts val="283"/>
              </a:spcBef>
              <a:buClr>
                <a:srgbClr val="000000"/>
              </a:buClr>
              <a:buSzPct val="45000"/>
              <a:buFont typeface="Wingdings" charset="2"/>
              <a:buChar char=""/>
            </a:pPr>
            <a:r>
              <a:rPr b="0" lang="pt-BR" sz="1800" spc="-1" strike="noStrike">
                <a:latin typeface="Arial"/>
              </a:rPr>
              <a:t>Fifth Outline Level</a:t>
            </a:r>
            <a:endParaRPr b="0" lang="pt-BR" sz="1800" spc="-1" strike="noStrike">
              <a:latin typeface="Arial"/>
            </a:endParaRPr>
          </a:p>
          <a:p>
            <a:pPr lvl="5" marL="2592000" indent="-216000">
              <a:spcBef>
                <a:spcPts val="283"/>
              </a:spcBef>
              <a:buClr>
                <a:srgbClr val="000000"/>
              </a:buClr>
              <a:buSzPct val="45000"/>
              <a:buFont typeface="Wingdings" charset="2"/>
              <a:buChar char=""/>
            </a:pPr>
            <a:r>
              <a:rPr b="0" lang="pt-BR" sz="1800" spc="-1" strike="noStrike">
                <a:latin typeface="Arial"/>
              </a:rPr>
              <a:t>Sixth Outline Level</a:t>
            </a:r>
            <a:endParaRPr b="0" lang="pt-BR" sz="1800" spc="-1" strike="noStrike">
              <a:latin typeface="Arial"/>
            </a:endParaRPr>
          </a:p>
          <a:p>
            <a:pPr lvl="6" marL="3024000" indent="-216000">
              <a:spcBef>
                <a:spcPts val="283"/>
              </a:spcBef>
              <a:buClr>
                <a:srgbClr val="000000"/>
              </a:buClr>
              <a:buSzPct val="45000"/>
              <a:buFont typeface="Wingdings" charset="2"/>
              <a:buChar char=""/>
            </a:pPr>
            <a:r>
              <a:rPr b="0" lang="pt-BR" sz="1800" spc="-1" strike="noStrike">
                <a:latin typeface="Arial"/>
              </a:rPr>
              <a:t>Seventh Outline Level</a:t>
            </a:r>
            <a:endParaRPr b="0" lang="pt-B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38" name="Text Placeholder 20"/>
          <p:cNvSpPr/>
          <p:nvPr/>
        </p:nvSpPr>
        <p:spPr>
          <a:xfrm>
            <a:off x="4222080" y="1567800"/>
            <a:ext cx="3423960" cy="338400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70" spc="-1" strike="noStrike">
              <a:latin typeface="Arial"/>
            </a:endParaRPr>
          </a:p>
          <a:p>
            <a:pPr algn="just">
              <a:lnSpc>
                <a:spcPct val="100000"/>
              </a:lnSpc>
              <a:spcBef>
                <a:spcPts val="193"/>
              </a:spcBef>
            </a:pP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 </a:t>
            </a:r>
            <a:endParaRPr b="0" lang="pt-BR" sz="970" spc="-1" strike="noStrike">
              <a:latin typeface="Arial"/>
            </a:endParaRPr>
          </a:p>
          <a:p>
            <a:pPr algn="just">
              <a:lnSpc>
                <a:spcPct val="100000"/>
              </a:lnSpc>
              <a:spcBef>
                <a:spcPts val="193"/>
              </a:spcBef>
            </a:pP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70" spc="-1" strike="noStrike">
              <a:latin typeface="Arial"/>
            </a:endParaRPr>
          </a:p>
          <a:p>
            <a:pPr algn="just">
              <a:lnSpc>
                <a:spcPct val="100000"/>
              </a:lnSpc>
              <a:spcBef>
                <a:spcPts val="193"/>
              </a:spcBef>
            </a:pPr>
            <a:endParaRPr b="0" lang="pt-BR" sz="970" spc="-1" strike="noStrike">
              <a:latin typeface="Arial"/>
            </a:endParaRPr>
          </a:p>
        </p:txBody>
      </p:sp>
      <p:sp>
        <p:nvSpPr>
          <p:cNvPr id="39" name="TextBox 21"/>
          <p:cNvSpPr/>
          <p:nvPr/>
        </p:nvSpPr>
        <p:spPr>
          <a:xfrm>
            <a:off x="8230680" y="4943160"/>
            <a:ext cx="3310920" cy="4546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n-US" sz="800" spc="-1" strike="noStrike">
                <a:solidFill>
                  <a:srgbClr val="69ad87"/>
                </a:solidFill>
                <a:latin typeface="Arial"/>
                <a:ea typeface="DejaVu Sans"/>
              </a:rPr>
              <a:t>Imagem 1</a:t>
            </a:r>
            <a:r>
              <a:rPr b="1" lang="en-US" sz="800" spc="-1" strike="noStrike">
                <a:solidFill>
                  <a:srgbClr val="92d050"/>
                </a:solidFill>
                <a:latin typeface="Arial"/>
                <a:ea typeface="DejaVu Sans"/>
              </a:rPr>
              <a:t>. </a:t>
            </a:r>
            <a:r>
              <a:rPr b="1" lang="fr-FR" sz="800" spc="-1" strike="noStrike">
                <a:solidFill>
                  <a:srgbClr val="000000"/>
                </a:solidFill>
                <a:latin typeface="Calibri"/>
                <a:ea typeface="DejaVu Sans"/>
              </a:rPr>
              <a:t>Duis aliquam aliquam augue, vitae dignissim est condimentum non. Aliquam sollicitudin est ut metus dapibus .</a:t>
            </a:r>
            <a:br/>
            <a:r>
              <a:rPr b="1" lang="fr-FR" sz="800" spc="-1" strike="noStrike">
                <a:solidFill>
                  <a:srgbClr val="000000"/>
                </a:solidFill>
                <a:latin typeface="Calibri"/>
                <a:ea typeface="DejaVu Sans"/>
              </a:rPr>
              <a:t>Aliquam erat volutpat.</a:t>
            </a:r>
            <a:r>
              <a:rPr b="1" lang="en-US" sz="800" spc="-1" strike="noStrike">
                <a:solidFill>
                  <a:srgbClr val="000000"/>
                </a:solidFill>
                <a:latin typeface="Calibri"/>
                <a:ea typeface="DejaVu Sans"/>
              </a:rPr>
              <a:t>  </a:t>
            </a:r>
            <a:endParaRPr b="0" lang="pt-BR" sz="800" spc="-1" strike="noStrike">
              <a:latin typeface="Arial"/>
            </a:endParaRPr>
          </a:p>
        </p:txBody>
      </p:sp>
      <p:sp>
        <p:nvSpPr>
          <p:cNvPr id="40" name="Text Placeholder 20"/>
          <p:cNvSpPr/>
          <p:nvPr/>
        </p:nvSpPr>
        <p:spPr>
          <a:xfrm>
            <a:off x="8146800" y="1436040"/>
            <a:ext cx="3447000" cy="113796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 Ut in rutrum nisi. Suspendisse potenti. Mauris in risus nulla, sit amet</a:t>
            </a:r>
            <a:endParaRPr b="0" lang="pt-BR" sz="970" spc="-1" strike="noStrike">
              <a:latin typeface="Arial"/>
            </a:endParaRPr>
          </a:p>
        </p:txBody>
      </p:sp>
      <p:sp>
        <p:nvSpPr>
          <p:cNvPr id="41" name="Text Placeholder 20"/>
          <p:cNvSpPr/>
          <p:nvPr/>
        </p:nvSpPr>
        <p:spPr>
          <a:xfrm>
            <a:off x="8227440" y="5716080"/>
            <a:ext cx="3366360" cy="73872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201"/>
              </a:spcBef>
              <a:tabLst>
                <a:tab algn="l" pos="0"/>
              </a:tabLst>
            </a:pPr>
            <a:r>
              <a:rPr b="1" lang="en-US" sz="1000" spc="-1" strike="noStrike">
                <a:solidFill>
                  <a:srgbClr val="69ad87"/>
                </a:solidFill>
                <a:latin typeface="Arial"/>
                <a:ea typeface="DejaVu Sans"/>
              </a:rPr>
              <a:t>Referências:</a:t>
            </a:r>
            <a:br/>
            <a:r>
              <a:rPr b="0" lang="fr-FR" sz="680" spc="-1" strike="noStrike">
                <a:solidFill>
                  <a:srgbClr val="000000"/>
                </a:solidFill>
                <a:latin typeface="Calibri"/>
                <a:ea typeface="DejaVu Sans"/>
              </a:rPr>
              <a:t>Proin vitae cursus nisl. Maecenas augue ligula, placerat ac pharetra eu, blandit ut orci. Ut in rutrum nisi. Suspendisse potenti. Mauris in risus nulla, sit amet bibendum sapien.</a:t>
            </a:r>
            <a:br/>
            <a:r>
              <a:rPr b="0" lang="fr-FR" sz="680" spc="-1" strike="noStrike">
                <a:solidFill>
                  <a:srgbClr val="000000"/>
                </a:solidFill>
                <a:latin typeface="Calibri"/>
                <a:ea typeface="DejaVu Sans"/>
              </a:rPr>
              <a:t>Proin vitae cursus nisl. Maecenas augue ligula, placerat ac pharetra eu, blandit ut orci. Ut in rutrum nisi. Suspendisse potenti. Mauris in risus nulla, sit amet bibendum sapien.  </a:t>
            </a:r>
            <a:endParaRPr b="0" lang="pt-BR" sz="680" spc="-1" strike="noStrike">
              <a:latin typeface="Arial"/>
            </a:endParaRPr>
          </a:p>
          <a:p>
            <a:pPr>
              <a:lnSpc>
                <a:spcPct val="100000"/>
              </a:lnSpc>
              <a:spcBef>
                <a:spcPts val="193"/>
              </a:spcBef>
              <a:tabLst>
                <a:tab algn="l" pos="0"/>
              </a:tabLst>
            </a:pPr>
            <a:endParaRPr b="0" lang="pt-BR" sz="680" spc="-1" strike="noStrike">
              <a:latin typeface="Arial"/>
            </a:endParaRPr>
          </a:p>
        </p:txBody>
      </p:sp>
      <p:sp>
        <p:nvSpPr>
          <p:cNvPr id="42" name="Text Placeholder 8"/>
          <p:cNvSpPr/>
          <p:nvPr/>
        </p:nvSpPr>
        <p:spPr>
          <a:xfrm>
            <a:off x="664200" y="1300680"/>
            <a:ext cx="2813400" cy="21852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261"/>
              </a:spcBef>
              <a:tabLst>
                <a:tab algn="l" pos="0"/>
              </a:tabLst>
            </a:pPr>
            <a:r>
              <a:rPr b="1" lang="en-US" sz="1300" spc="-1" strike="noStrike">
                <a:solidFill>
                  <a:srgbClr val="69ad87"/>
                </a:solidFill>
                <a:latin typeface="Calibri"/>
                <a:ea typeface="DejaVu Sans"/>
              </a:rPr>
              <a:t>APRESENTAÇÃO</a:t>
            </a:r>
            <a:endParaRPr b="0" lang="pt-BR" sz="1300" spc="-1" strike="noStrike">
              <a:latin typeface="Arial"/>
            </a:endParaRPr>
          </a:p>
        </p:txBody>
      </p:sp>
      <p:sp>
        <p:nvSpPr>
          <p:cNvPr id="43" name="Text Placeholder 20"/>
          <p:cNvSpPr/>
          <p:nvPr/>
        </p:nvSpPr>
        <p:spPr>
          <a:xfrm>
            <a:off x="649080" y="1520280"/>
            <a:ext cx="3065400" cy="490968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193"/>
              </a:spcBef>
            </a:pPr>
            <a:r>
              <a:rPr b="0" lang="fr-FR" sz="970" spc="-1" strike="noStrike">
                <a:solidFill>
                  <a:srgbClr val="000000"/>
                </a:solidFill>
                <a:latin typeface="Calibri"/>
                <a:ea typeface="DejaVu Sans"/>
              </a:rPr>
              <a:t>Lorem ipsum dolor sit amet, consectetur adipiscing elit. Etiam laoreet ipsum sit amet neque rutrum tincidunt. Nulla in mauris a massa pretium facilisis ut in felis. Cras vitae nulla vel sapien rutrum hendrerit. Orci varius natoque penatibus et magnis dis parturient montes, nascetur ridiculus mus. Cras rutrum risus eu nulla euismod, ut facilisis nisl efficitur. Donec mollis ultricies tortor, nec varius dolor laoreet in. Ut quis diam posuere, imperdiet sar sit amet, consectetur adipiscing eliipsum sit amet neque rutrum tincidunt. Nulla in mauris a massa pretium facilisis.</a:t>
            </a:r>
            <a:endParaRPr b="0" lang="pt-BR" sz="970" spc="-1" strike="noStrike">
              <a:latin typeface="Arial"/>
            </a:endParaRPr>
          </a:p>
          <a:p>
            <a:pPr algn="just">
              <a:lnSpc>
                <a:spcPct val="100000"/>
              </a:lnSpc>
              <a:spcBef>
                <a:spcPts val="193"/>
              </a:spcBef>
            </a:pP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70" spc="-1" strike="noStrike">
              <a:latin typeface="Arial"/>
            </a:endParaRPr>
          </a:p>
          <a:p>
            <a:pPr algn="just">
              <a:lnSpc>
                <a:spcPct val="100000"/>
              </a:lnSpc>
              <a:spcBef>
                <a:spcPts val="193"/>
              </a:spcBef>
            </a:pP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 Aliquam vel quam sit amet sapien suscipit hendrerit a congue purus. Phasellus vel risus dolor. Nam vel augue felis, vel condimentum tortor. Vivamus lacinia urna a metus placerat accumsan laoreet diam fringilla. Pellentesque ut.</a:t>
            </a:r>
            <a:endParaRPr b="0" lang="pt-BR" sz="970" spc="-1" strike="noStrike">
              <a:latin typeface="Arial"/>
            </a:endParaRPr>
          </a:p>
          <a:p>
            <a:pPr algn="just">
              <a:lnSpc>
                <a:spcPct val="100000"/>
              </a:lnSpc>
              <a:spcBef>
                <a:spcPts val="193"/>
              </a:spcBef>
            </a:pPr>
            <a:endParaRPr b="0" lang="pt-BR" sz="970" spc="-1" strike="noStrike">
              <a:latin typeface="Arial"/>
            </a:endParaRPr>
          </a:p>
        </p:txBody>
      </p:sp>
      <p:sp>
        <p:nvSpPr>
          <p:cNvPr id="44" name="Text Placeholder 8"/>
          <p:cNvSpPr/>
          <p:nvPr/>
        </p:nvSpPr>
        <p:spPr>
          <a:xfrm>
            <a:off x="4222080" y="1300680"/>
            <a:ext cx="2813400" cy="21852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261"/>
              </a:spcBef>
              <a:tabLst>
                <a:tab algn="l" pos="0"/>
              </a:tabLst>
            </a:pPr>
            <a:r>
              <a:rPr b="1" lang="en-US" sz="1300" spc="-1" strike="noStrike">
                <a:solidFill>
                  <a:srgbClr val="69ad87"/>
                </a:solidFill>
                <a:latin typeface="Calibri"/>
                <a:ea typeface="DejaVu Sans"/>
              </a:rPr>
              <a:t>DISCUSSÃO</a:t>
            </a:r>
            <a:endParaRPr b="0" lang="pt-BR" sz="1300" spc="-1" strike="noStrike">
              <a:latin typeface="Arial"/>
            </a:endParaRPr>
          </a:p>
        </p:txBody>
      </p:sp>
      <p:sp>
        <p:nvSpPr>
          <p:cNvPr id="45" name="Text Placeholder 8"/>
          <p:cNvSpPr/>
          <p:nvPr/>
        </p:nvSpPr>
        <p:spPr>
          <a:xfrm>
            <a:off x="4213440" y="5188680"/>
            <a:ext cx="2278800" cy="21852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261"/>
              </a:spcBef>
              <a:tabLst>
                <a:tab algn="l" pos="0"/>
              </a:tabLst>
            </a:pPr>
            <a:r>
              <a:rPr b="1" lang="en-US" sz="1300" spc="-1" strike="noStrike">
                <a:solidFill>
                  <a:srgbClr val="69ad87"/>
                </a:solidFill>
                <a:latin typeface="Calibri"/>
                <a:ea typeface="DejaVu Sans"/>
              </a:rPr>
              <a:t>COMENTÁRIOS FINAIS</a:t>
            </a:r>
            <a:endParaRPr b="0" lang="pt-BR" sz="1300" spc="-1" strike="noStrike">
              <a:latin typeface="Arial"/>
            </a:endParaRPr>
          </a:p>
        </p:txBody>
      </p:sp>
      <p:sp>
        <p:nvSpPr>
          <p:cNvPr id="46" name="Title 1"/>
          <p:cNvSpPr/>
          <p:nvPr/>
        </p:nvSpPr>
        <p:spPr>
          <a:xfrm>
            <a:off x="609840" y="94320"/>
            <a:ext cx="7239960" cy="403920"/>
          </a:xfrm>
          <a:prstGeom prst="rect">
            <a:avLst/>
          </a:prstGeom>
          <a:noFill/>
          <a:ln w="0">
            <a:noFill/>
          </a:ln>
        </p:spPr>
        <p:style>
          <a:lnRef idx="0"/>
          <a:fillRef idx="0"/>
          <a:effectRef idx="0"/>
          <a:fontRef idx="minor"/>
        </p:style>
        <p:txBody>
          <a:bodyPr lIns="111600" rIns="111600" tIns="55800" bIns="55800" anchor="ctr">
            <a:spAutoFit/>
          </a:bodyPr>
          <a:p>
            <a:pPr>
              <a:lnSpc>
                <a:spcPct val="80000"/>
              </a:lnSpc>
            </a:pPr>
            <a:r>
              <a:rPr b="1" lang="fi-FI" sz="2400" spc="-1" strike="noStrike">
                <a:solidFill>
                  <a:srgbClr val="ffffff"/>
                </a:solidFill>
                <a:latin typeface="Calibri"/>
                <a:ea typeface="Tahoma"/>
              </a:rPr>
              <a:t>Relato de Caso</a:t>
            </a:r>
            <a:endParaRPr b="0" lang="pt-BR" sz="2400" spc="-1" strike="noStrike">
              <a:latin typeface="Arial"/>
            </a:endParaRPr>
          </a:p>
        </p:txBody>
      </p:sp>
      <p:sp>
        <p:nvSpPr>
          <p:cNvPr id="47" name="Text Placeholder 4"/>
          <p:cNvSpPr/>
          <p:nvPr/>
        </p:nvSpPr>
        <p:spPr>
          <a:xfrm>
            <a:off x="637920" y="399960"/>
            <a:ext cx="7184160" cy="659160"/>
          </a:xfrm>
          <a:prstGeom prst="rect">
            <a:avLst/>
          </a:prstGeom>
          <a:noFill/>
          <a:ln w="0">
            <a:noFill/>
          </a:ln>
        </p:spPr>
        <p:style>
          <a:lnRef idx="0"/>
          <a:fillRef idx="0"/>
          <a:effectRef idx="0"/>
          <a:fontRef idx="minor"/>
        </p:style>
        <p:txBody>
          <a:bodyPr lIns="111600" rIns="111600" tIns="55800" bIns="55800" anchor="ctr">
            <a:spAutoFit/>
          </a:bodyPr>
          <a:p>
            <a:pPr>
              <a:lnSpc>
                <a:spcPct val="100000"/>
              </a:lnSpc>
            </a:pPr>
            <a:r>
              <a:rPr b="0" lang="pt-BR" sz="1200" spc="-1" strike="noStrike">
                <a:solidFill>
                  <a:srgbClr val="ffffff"/>
                </a:solidFill>
                <a:latin typeface="Calibri"/>
                <a:ea typeface="DejaVu Sans"/>
              </a:rPr>
              <a:t>Autor¹; Autor¹; Autor¹; Autor¹; Autor¹; Autor².</a:t>
            </a:r>
            <a:endParaRPr b="0" lang="pt-BR" sz="1200" spc="-1" strike="noStrike">
              <a:latin typeface="Arial"/>
            </a:endParaRPr>
          </a:p>
          <a:p>
            <a:pPr>
              <a:lnSpc>
                <a:spcPct val="100000"/>
              </a:lnSpc>
            </a:pPr>
            <a:r>
              <a:rPr b="0" lang="pt-BR" sz="1200" spc="-1" strike="noStrike">
                <a:solidFill>
                  <a:srgbClr val="ffffff"/>
                </a:solidFill>
                <a:latin typeface="Calibri"/>
                <a:ea typeface="DejaVu Sans"/>
              </a:rPr>
              <a:t>¹Instituição X, Cidade – UF.  ²Instituição  Y, Cidade – UF.</a:t>
            </a:r>
            <a:endParaRPr b="0" lang="pt-BR" sz="1200" spc="-1" strike="noStrike">
              <a:latin typeface="Arial"/>
            </a:endParaRPr>
          </a:p>
          <a:p>
            <a:pPr>
              <a:lnSpc>
                <a:spcPct val="100000"/>
              </a:lnSpc>
            </a:pPr>
            <a:r>
              <a:rPr b="0" lang="pt-BR" sz="1200" spc="-1" strike="noStrike">
                <a:solidFill>
                  <a:srgbClr val="ffffff"/>
                </a:solidFill>
                <a:latin typeface="Calibri"/>
                <a:ea typeface="DejaVu Sans"/>
              </a:rPr>
              <a:t>E-mail para contato: </a:t>
            </a:r>
            <a:r>
              <a:rPr b="0" lang="pt-BR" sz="1200" spc="-1" strike="noStrike" u="sng">
                <a:solidFill>
                  <a:srgbClr val="ffffff"/>
                </a:solidFill>
                <a:uFillTx/>
                <a:latin typeface="Calibri"/>
                <a:ea typeface="DejaVu Sans"/>
              </a:rPr>
              <a:t>x@email.com</a:t>
            </a:r>
            <a:endParaRPr b="0" lang="pt-BR" sz="1200" spc="-1" strike="noStrike">
              <a:latin typeface="Arial"/>
            </a:endParaRPr>
          </a:p>
        </p:txBody>
      </p:sp>
      <p:sp>
        <p:nvSpPr>
          <p:cNvPr id="48" name="Conector Reto 2"/>
          <p:cNvSpPr/>
          <p:nvPr/>
        </p:nvSpPr>
        <p:spPr>
          <a:xfrm>
            <a:off x="1930320" y="1461240"/>
            <a:ext cx="1656000" cy="360"/>
          </a:xfrm>
          <a:prstGeom prst="line">
            <a:avLst/>
          </a:prstGeom>
          <a:ln w="12700">
            <a:solidFill>
              <a:srgbClr val="69ad87"/>
            </a:solidFill>
          </a:ln>
        </p:spPr>
        <p:style>
          <a:lnRef idx="1">
            <a:schemeClr val="accent1"/>
          </a:lnRef>
          <a:fillRef idx="0">
            <a:schemeClr val="accent1"/>
          </a:fillRef>
          <a:effectRef idx="0">
            <a:schemeClr val="accent1"/>
          </a:effectRef>
          <a:fontRef idx="minor"/>
        </p:style>
      </p:sp>
      <p:sp>
        <p:nvSpPr>
          <p:cNvPr id="49" name="Conector Reto 29"/>
          <p:cNvSpPr/>
          <p:nvPr/>
        </p:nvSpPr>
        <p:spPr>
          <a:xfrm>
            <a:off x="5143320" y="1435680"/>
            <a:ext cx="2399400" cy="360"/>
          </a:xfrm>
          <a:prstGeom prst="line">
            <a:avLst/>
          </a:prstGeom>
          <a:ln w="12700">
            <a:solidFill>
              <a:srgbClr val="69ad87"/>
            </a:solidFill>
          </a:ln>
        </p:spPr>
        <p:style>
          <a:lnRef idx="1">
            <a:schemeClr val="accent1"/>
          </a:lnRef>
          <a:fillRef idx="0">
            <a:schemeClr val="accent1"/>
          </a:fillRef>
          <a:effectRef idx="0">
            <a:schemeClr val="accent1"/>
          </a:effectRef>
          <a:fontRef idx="minor"/>
        </p:style>
      </p:sp>
      <p:sp>
        <p:nvSpPr>
          <p:cNvPr id="50" name="Conector Reto 30"/>
          <p:cNvSpPr/>
          <p:nvPr/>
        </p:nvSpPr>
        <p:spPr>
          <a:xfrm>
            <a:off x="5886720" y="5325120"/>
            <a:ext cx="1739880" cy="360"/>
          </a:xfrm>
          <a:prstGeom prst="line">
            <a:avLst/>
          </a:prstGeom>
          <a:ln w="12700">
            <a:solidFill>
              <a:srgbClr val="69ad87"/>
            </a:solidFill>
          </a:ln>
        </p:spPr>
        <p:style>
          <a:lnRef idx="1">
            <a:schemeClr val="accent1"/>
          </a:lnRef>
          <a:fillRef idx="0">
            <a:schemeClr val="accent1"/>
          </a:fillRef>
          <a:effectRef idx="0">
            <a:schemeClr val="accent1"/>
          </a:effectRef>
          <a:fontRef idx="minor"/>
        </p:style>
      </p:sp>
      <p:pic>
        <p:nvPicPr>
          <p:cNvPr id="51" name="Picture 2" descr="opened book on bed"/>
          <p:cNvPicPr/>
          <p:nvPr/>
        </p:nvPicPr>
        <p:blipFill>
          <a:blip r:embed="rId2"/>
          <a:srcRect l="0" t="37706" r="0" b="27302"/>
          <a:stretch/>
        </p:blipFill>
        <p:spPr>
          <a:xfrm>
            <a:off x="8256600" y="2886120"/>
            <a:ext cx="3285000" cy="2043000"/>
          </a:xfrm>
          <a:prstGeom prst="rect">
            <a:avLst/>
          </a:prstGeom>
          <a:ln w="0">
            <a:noFill/>
          </a:ln>
        </p:spPr>
      </p:pic>
      <p:sp>
        <p:nvSpPr>
          <p:cNvPr id="52" name="Text Placeholder 20"/>
          <p:cNvSpPr/>
          <p:nvPr/>
        </p:nvSpPr>
        <p:spPr>
          <a:xfrm>
            <a:off x="4210200" y="5461920"/>
            <a:ext cx="3447000" cy="99252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a:t>
            </a: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a:t>
            </a:r>
            <a:endParaRPr b="0" lang="pt-BR" sz="97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EE0BEC545C1B9449899E5E04227E1CE" ma:contentTypeVersion="14" ma:contentTypeDescription="Crie um novo documento." ma:contentTypeScope="" ma:versionID="ac7c05fe5c7cfb981c2d21afe7c88c0d">
  <xsd:schema xmlns:xsd="http://www.w3.org/2001/XMLSchema" xmlns:xs="http://www.w3.org/2001/XMLSchema" xmlns:p="http://schemas.microsoft.com/office/2006/metadata/properties" xmlns:ns2="43210c45-f424-49f8-9f62-e954fd3e7008" xmlns:ns3="6d785da9-0727-412d-9300-8cef7eb862a7" targetNamespace="http://schemas.microsoft.com/office/2006/metadata/properties" ma:root="true" ma:fieldsID="8fe255aeba24b170f713a15c218f4aca" ns2:_="" ns3:_="">
    <xsd:import namespace="43210c45-f424-49f8-9f62-e954fd3e7008"/>
    <xsd:import namespace="6d785da9-0727-412d-9300-8cef7eb86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210c45-f424-49f8-9f62-e954fd3e7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_Flow_SignoffStatus" ma:index="20" nillable="true" ma:displayName="Status de liberação" ma:internalName="Status_x0020_de_x0020_libera_x00e7__x00e3_o">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785da9-0727-412d-9300-8cef7eb862a7" elementFormDefault="qualified">
    <xsd:import namespace="http://schemas.microsoft.com/office/2006/documentManagement/types"/>
    <xsd:import namespace="http://schemas.microsoft.com/office/infopath/2007/PartnerControls"/>
    <xsd:element name="SharedWithUsers" ma:index="1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43210c45-f424-49f8-9f62-e954fd3e7008" xsi:nil="true"/>
  </documentManagement>
</p:properties>
</file>

<file path=customXml/itemProps1.xml><?xml version="1.0" encoding="utf-8"?>
<ds:datastoreItem xmlns:ds="http://schemas.openxmlformats.org/officeDocument/2006/customXml" ds:itemID="{064E0A9B-CEFC-4A8F-8190-149DEED16B79}"/>
</file>

<file path=customXml/itemProps2.xml><?xml version="1.0" encoding="utf-8"?>
<ds:datastoreItem xmlns:ds="http://schemas.openxmlformats.org/officeDocument/2006/customXml" ds:itemID="{969B890C-F48F-447B-9712-143736B79E2A}"/>
</file>

<file path=customXml/itemProps3.xml><?xml version="1.0" encoding="utf-8"?>
<ds:datastoreItem xmlns:ds="http://schemas.openxmlformats.org/officeDocument/2006/customXml" ds:itemID="{0C0E33DC-E035-4415-B760-5563CEF12D9A}"/>
</file>

<file path=docProps/app.xml><?xml version="1.0" encoding="utf-8"?>
<Properties xmlns="http://schemas.openxmlformats.org/officeDocument/2006/extended-properties" xmlns:vt="http://schemas.openxmlformats.org/officeDocument/2006/docPropsVTypes">
  <Template>Office Theme</Template>
  <TotalTime>189</TotalTime>
  <Application>LibreOffice/7.1.3.2$Windows_X86_64 LibreOffice_project/47f78053abe362b9384784d31a6e56f8511eb1c1</Application>
  <AppVersion>15.0000</AppVersion>
  <Words>787</Words>
  <Paragraphs>22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Paola Locatelli</dc:creator>
  <dc:description/>
  <cp:lastModifiedBy/>
  <cp:revision>21</cp:revision>
  <dcterms:created xsi:type="dcterms:W3CDTF">2020-08-05T15:12:41Z</dcterms:created>
  <dcterms:modified xsi:type="dcterms:W3CDTF">2021-09-23T09:21:20Z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1</vt:i4>
  </property>
  <property fmtid="{D5CDD505-2E9C-101B-9397-08002B2CF9AE}" pid="4" name="ContentTypeId">
    <vt:lpwstr>0x010100FEE0BEC545C1B9449899E5E04227E1CE</vt:lpwstr>
  </property>
</Properties>
</file>