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0" r:id="rId7"/>
    <p:sldId id="269" r:id="rId8"/>
    <p:sldId id="258" r:id="rId9"/>
    <p:sldId id="26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9"/>
    <a:srgbClr val="001E62"/>
    <a:srgbClr val="001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33810-9E76-40C1-A6F7-1919878EC194}" v="51" dt="2022-05-06T16:56:48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olfo Soares" userId="b2beac14-ac76-47e8-b559-2f72f76a174a" providerId="ADAL" clId="{F5A33810-9E76-40C1-A6F7-1919878EC194}"/>
    <pc:docChg chg="undo redo custSel addSld delSld modSld sldOrd addSection delSection modSection">
      <pc:chgData name="Rodolfo Soares" userId="b2beac14-ac76-47e8-b559-2f72f76a174a" providerId="ADAL" clId="{F5A33810-9E76-40C1-A6F7-1919878EC194}" dt="2022-05-06T17:00:16.410" v="723" actId="47"/>
      <pc:docMkLst>
        <pc:docMk/>
      </pc:docMkLst>
      <pc:sldChg chg="addSp delSp modSp mod">
        <pc:chgData name="Rodolfo Soares" userId="b2beac14-ac76-47e8-b559-2f72f76a174a" providerId="ADAL" clId="{F5A33810-9E76-40C1-A6F7-1919878EC194}" dt="2022-05-06T16:59:27.589" v="704" actId="478"/>
        <pc:sldMkLst>
          <pc:docMk/>
          <pc:sldMk cId="1118782232" sldId="256"/>
        </pc:sldMkLst>
        <pc:spChg chg="add del mod">
          <ac:chgData name="Rodolfo Soares" userId="b2beac14-ac76-47e8-b559-2f72f76a174a" providerId="ADAL" clId="{F5A33810-9E76-40C1-A6F7-1919878EC194}" dt="2022-05-06T16:59:27.589" v="704" actId="478"/>
          <ac:spMkLst>
            <pc:docMk/>
            <pc:sldMk cId="1118782232" sldId="256"/>
            <ac:spMk id="2" creationId="{61DA65FC-FACC-16F7-AB5F-E1FF1E3A505F}"/>
          </ac:spMkLst>
        </pc:spChg>
      </pc:sldChg>
      <pc:sldChg chg="addSp delSp modSp mod">
        <pc:chgData name="Rodolfo Soares" userId="b2beac14-ac76-47e8-b559-2f72f76a174a" providerId="ADAL" clId="{F5A33810-9E76-40C1-A6F7-1919878EC194}" dt="2022-05-06T16:59:50.936" v="716" actId="478"/>
        <pc:sldMkLst>
          <pc:docMk/>
          <pc:sldMk cId="2237642623" sldId="257"/>
        </pc:sldMkLst>
        <pc:spChg chg="add del mod">
          <ac:chgData name="Rodolfo Soares" userId="b2beac14-ac76-47e8-b559-2f72f76a174a" providerId="ADAL" clId="{F5A33810-9E76-40C1-A6F7-1919878EC194}" dt="2022-05-06T16:59:50.936" v="716" actId="478"/>
          <ac:spMkLst>
            <pc:docMk/>
            <pc:sldMk cId="2237642623" sldId="257"/>
            <ac:spMk id="2" creationId="{6C00C2C9-A8C7-4FE5-1F30-954AF95D1BC0}"/>
          </ac:spMkLst>
        </pc:spChg>
        <pc:picChg chg="add del mod">
          <ac:chgData name="Rodolfo Soares" userId="b2beac14-ac76-47e8-b559-2f72f76a174a" providerId="ADAL" clId="{F5A33810-9E76-40C1-A6F7-1919878EC194}" dt="2022-05-06T16:59:46.597" v="711" actId="478"/>
          <ac:picMkLst>
            <pc:docMk/>
            <pc:sldMk cId="2237642623" sldId="257"/>
            <ac:picMk id="4" creationId="{CE2F4069-82CF-2FC7-CFCA-352C84178F94}"/>
          </ac:picMkLst>
        </pc:picChg>
        <pc:picChg chg="mod">
          <ac:chgData name="Rodolfo Soares" userId="b2beac14-ac76-47e8-b559-2f72f76a174a" providerId="ADAL" clId="{F5A33810-9E76-40C1-A6F7-1919878EC194}" dt="2022-05-06T15:31:10.998" v="75" actId="1076"/>
          <ac:picMkLst>
            <pc:docMk/>
            <pc:sldMk cId="2237642623" sldId="257"/>
            <ac:picMk id="6" creationId="{394FF81F-56FB-4A96-ADE3-D0A651227A6E}"/>
          </ac:picMkLst>
        </pc:picChg>
        <pc:picChg chg="add del mod">
          <ac:chgData name="Rodolfo Soares" userId="b2beac14-ac76-47e8-b559-2f72f76a174a" providerId="ADAL" clId="{F5A33810-9E76-40C1-A6F7-1919878EC194}" dt="2022-05-06T16:59:48.292" v="715" actId="478"/>
          <ac:picMkLst>
            <pc:docMk/>
            <pc:sldMk cId="2237642623" sldId="257"/>
            <ac:picMk id="7" creationId="{B13CACDA-6F29-012E-D1F4-CC8EC282056D}"/>
          </ac:picMkLst>
        </pc:picChg>
        <pc:picChg chg="add del mod">
          <ac:chgData name="Rodolfo Soares" userId="b2beac14-ac76-47e8-b559-2f72f76a174a" providerId="ADAL" clId="{F5A33810-9E76-40C1-A6F7-1919878EC194}" dt="2022-05-06T16:59:47.045" v="712" actId="478"/>
          <ac:picMkLst>
            <pc:docMk/>
            <pc:sldMk cId="2237642623" sldId="257"/>
            <ac:picMk id="9" creationId="{64A629E2-A8BB-6919-76F0-8E9E680A3FE2}"/>
          </ac:picMkLst>
        </pc:picChg>
        <pc:picChg chg="add del mod">
          <ac:chgData name="Rodolfo Soares" userId="b2beac14-ac76-47e8-b559-2f72f76a174a" providerId="ADAL" clId="{F5A33810-9E76-40C1-A6F7-1919878EC194}" dt="2022-05-06T15:44:15.162" v="208" actId="478"/>
          <ac:picMkLst>
            <pc:docMk/>
            <pc:sldMk cId="2237642623" sldId="257"/>
            <ac:picMk id="11" creationId="{9F45C04C-BDDF-68FE-03F0-4EADB16A217D}"/>
          </ac:picMkLst>
        </pc:picChg>
        <pc:picChg chg="add del mod">
          <ac:chgData name="Rodolfo Soares" userId="b2beac14-ac76-47e8-b559-2f72f76a174a" providerId="ADAL" clId="{F5A33810-9E76-40C1-A6F7-1919878EC194}" dt="2022-05-06T15:44:15.882" v="209" actId="478"/>
          <ac:picMkLst>
            <pc:docMk/>
            <pc:sldMk cId="2237642623" sldId="257"/>
            <ac:picMk id="13" creationId="{D73C1685-43F8-9E6E-D1A5-1FE1E645E6F9}"/>
          </ac:picMkLst>
        </pc:picChg>
        <pc:picChg chg="add del mod">
          <ac:chgData name="Rodolfo Soares" userId="b2beac14-ac76-47e8-b559-2f72f76a174a" providerId="ADAL" clId="{F5A33810-9E76-40C1-A6F7-1919878EC194}" dt="2022-05-06T16:59:47.863" v="714" actId="478"/>
          <ac:picMkLst>
            <pc:docMk/>
            <pc:sldMk cId="2237642623" sldId="257"/>
            <ac:picMk id="15" creationId="{213E1072-CEFA-FBE3-F03C-BBAB1B9AE349}"/>
          </ac:picMkLst>
        </pc:picChg>
        <pc:picChg chg="add del mod">
          <ac:chgData name="Rodolfo Soares" userId="b2beac14-ac76-47e8-b559-2f72f76a174a" providerId="ADAL" clId="{F5A33810-9E76-40C1-A6F7-1919878EC194}" dt="2022-05-06T15:44:16.312" v="210" actId="478"/>
          <ac:picMkLst>
            <pc:docMk/>
            <pc:sldMk cId="2237642623" sldId="257"/>
            <ac:picMk id="17" creationId="{2545A864-6595-3E53-5050-5210E48D6956}"/>
          </ac:picMkLst>
        </pc:picChg>
        <pc:picChg chg="add del mod">
          <ac:chgData name="Rodolfo Soares" userId="b2beac14-ac76-47e8-b559-2f72f76a174a" providerId="ADAL" clId="{F5A33810-9E76-40C1-A6F7-1919878EC194}" dt="2022-05-06T16:59:47.455" v="713" actId="478"/>
          <ac:picMkLst>
            <pc:docMk/>
            <pc:sldMk cId="2237642623" sldId="257"/>
            <ac:picMk id="19" creationId="{BA88464A-D7F7-E5A0-75EE-A598C6BEF60D}"/>
          </ac:picMkLst>
        </pc:picChg>
      </pc:sldChg>
      <pc:sldChg chg="addSp delSp modSp del mod">
        <pc:chgData name="Rodolfo Soares" userId="b2beac14-ac76-47e8-b559-2f72f76a174a" providerId="ADAL" clId="{F5A33810-9E76-40C1-A6F7-1919878EC194}" dt="2022-05-06T17:00:16.410" v="723" actId="47"/>
        <pc:sldMkLst>
          <pc:docMk/>
          <pc:sldMk cId="283025716" sldId="261"/>
        </pc:sldMkLst>
        <pc:spChg chg="add del mod">
          <ac:chgData name="Rodolfo Soares" userId="b2beac14-ac76-47e8-b559-2f72f76a174a" providerId="ADAL" clId="{F5A33810-9E76-40C1-A6F7-1919878EC194}" dt="2022-05-06T17:00:02.281" v="719" actId="478"/>
          <ac:spMkLst>
            <pc:docMk/>
            <pc:sldMk cId="283025716" sldId="261"/>
            <ac:spMk id="5" creationId="{6D661AA1-1B68-5025-A849-242E060E53A7}"/>
          </ac:spMkLst>
        </pc:spChg>
        <pc:spChg chg="add del mod">
          <ac:chgData name="Rodolfo Soares" userId="b2beac14-ac76-47e8-b559-2f72f76a174a" providerId="ADAL" clId="{F5A33810-9E76-40C1-A6F7-1919878EC194}" dt="2022-05-06T16:59:59.712" v="718" actId="478"/>
          <ac:spMkLst>
            <pc:docMk/>
            <pc:sldMk cId="283025716" sldId="261"/>
            <ac:spMk id="6" creationId="{B73809C0-C850-5CF6-7049-AC035CEB1581}"/>
          </ac:spMkLst>
        </pc:spChg>
        <pc:spChg chg="add del mod">
          <ac:chgData name="Rodolfo Soares" userId="b2beac14-ac76-47e8-b559-2f72f76a174a" providerId="ADAL" clId="{F5A33810-9E76-40C1-A6F7-1919878EC194}" dt="2022-05-06T17:00:04.169" v="720" actId="478"/>
          <ac:spMkLst>
            <pc:docMk/>
            <pc:sldMk cId="283025716" sldId="261"/>
            <ac:spMk id="7" creationId="{22DE8F2A-0152-970B-8F73-BD747FEB2358}"/>
          </ac:spMkLst>
        </pc:spChg>
        <pc:picChg chg="add del">
          <ac:chgData name="Rodolfo Soares" userId="b2beac14-ac76-47e8-b559-2f72f76a174a" providerId="ADAL" clId="{F5A33810-9E76-40C1-A6F7-1919878EC194}" dt="2022-05-06T15:40:22.574" v="146" actId="22"/>
          <ac:picMkLst>
            <pc:docMk/>
            <pc:sldMk cId="283025716" sldId="261"/>
            <ac:picMk id="4" creationId="{FE87F700-CA48-ED72-5FF4-05EC34DE3E28}"/>
          </ac:picMkLst>
        </pc:picChg>
      </pc:sldChg>
      <pc:sldChg chg="add del">
        <pc:chgData name="Rodolfo Soares" userId="b2beac14-ac76-47e8-b559-2f72f76a174a" providerId="ADAL" clId="{F5A33810-9E76-40C1-A6F7-1919878EC194}" dt="2022-05-06T15:43:20.648" v="188" actId="2696"/>
        <pc:sldMkLst>
          <pc:docMk/>
          <pc:sldMk cId="1119283020" sldId="262"/>
        </pc:sldMkLst>
      </pc:sldChg>
      <pc:sldChg chg="addSp delSp modSp add del mod ord setBg setClrOvrMap">
        <pc:chgData name="Rodolfo Soares" userId="b2beac14-ac76-47e8-b559-2f72f76a174a" providerId="ADAL" clId="{F5A33810-9E76-40C1-A6F7-1919878EC194}" dt="2022-05-06T16:59:51.995" v="717" actId="47"/>
        <pc:sldMkLst>
          <pc:docMk/>
          <pc:sldMk cId="3539327955" sldId="263"/>
        </pc:sldMkLst>
        <pc:spChg chg="del mod ord">
          <ac:chgData name="Rodolfo Soares" userId="b2beac14-ac76-47e8-b559-2f72f76a174a" providerId="ADAL" clId="{F5A33810-9E76-40C1-A6F7-1919878EC194}" dt="2022-05-06T16:59:42.613" v="709" actId="478"/>
          <ac:spMkLst>
            <pc:docMk/>
            <pc:sldMk cId="3539327955" sldId="263"/>
            <ac:spMk id="2" creationId="{6C00C2C9-A8C7-4FE5-1F30-954AF95D1BC0}"/>
          </ac:spMkLst>
        </pc:spChg>
        <pc:spChg chg="add del">
          <ac:chgData name="Rodolfo Soares" userId="b2beac14-ac76-47e8-b559-2f72f76a174a" providerId="ADAL" clId="{F5A33810-9E76-40C1-A6F7-1919878EC194}" dt="2022-05-06T15:45:36.823" v="237" actId="26606"/>
          <ac:spMkLst>
            <pc:docMk/>
            <pc:sldMk cId="3539327955" sldId="263"/>
            <ac:spMk id="20" creationId="{F6E384F5-137A-40B1-97F0-694CC6ECD59C}"/>
          </ac:spMkLst>
        </pc:spChg>
        <pc:spChg chg="add del">
          <ac:chgData name="Rodolfo Soares" userId="b2beac14-ac76-47e8-b559-2f72f76a174a" providerId="ADAL" clId="{F5A33810-9E76-40C1-A6F7-1919878EC194}" dt="2022-05-06T15:45:36.823" v="237" actId="26606"/>
          <ac:spMkLst>
            <pc:docMk/>
            <pc:sldMk cId="3539327955" sldId="263"/>
            <ac:spMk id="21" creationId="{9DBC4630-03DA-474F-BBCB-BA3AE6B317A4}"/>
          </ac:spMkLst>
        </pc:spChg>
        <pc:spChg chg="add del">
          <ac:chgData name="Rodolfo Soares" userId="b2beac14-ac76-47e8-b559-2f72f76a174a" providerId="ADAL" clId="{F5A33810-9E76-40C1-A6F7-1919878EC194}" dt="2022-05-06T15:45:16.936" v="221" actId="26606"/>
          <ac:spMkLst>
            <pc:docMk/>
            <pc:sldMk cId="3539327955" sldId="263"/>
            <ac:spMk id="22" creationId="{F6E384F5-137A-40B1-97F0-694CC6ECD59C}"/>
          </ac:spMkLst>
        </pc:spChg>
        <pc:spChg chg="add del">
          <ac:chgData name="Rodolfo Soares" userId="b2beac14-ac76-47e8-b559-2f72f76a174a" providerId="ADAL" clId="{F5A33810-9E76-40C1-A6F7-1919878EC194}" dt="2022-05-06T15:45:36.823" v="237" actId="26606"/>
          <ac:spMkLst>
            <pc:docMk/>
            <pc:sldMk cId="3539327955" sldId="263"/>
            <ac:spMk id="23" creationId="{78418A25-6EAC-4140-BFE6-284E1925B5EE}"/>
          </ac:spMkLst>
        </pc:spChg>
        <pc:spChg chg="add del">
          <ac:chgData name="Rodolfo Soares" userId="b2beac14-ac76-47e8-b559-2f72f76a174a" providerId="ADAL" clId="{F5A33810-9E76-40C1-A6F7-1919878EC194}" dt="2022-05-06T15:45:16.936" v="221" actId="26606"/>
          <ac:spMkLst>
            <pc:docMk/>
            <pc:sldMk cId="3539327955" sldId="263"/>
            <ac:spMk id="24" creationId="{9DBC4630-03DA-474F-BBCB-BA3AE6B317A4}"/>
          </ac:spMkLst>
        </pc:spChg>
        <pc:spChg chg="add del">
          <ac:chgData name="Rodolfo Soares" userId="b2beac14-ac76-47e8-b559-2f72f76a174a" providerId="ADAL" clId="{F5A33810-9E76-40C1-A6F7-1919878EC194}" dt="2022-05-06T15:45:36.823" v="237" actId="26606"/>
          <ac:spMkLst>
            <pc:docMk/>
            <pc:sldMk cId="3539327955" sldId="263"/>
            <ac:spMk id="25" creationId="{6B9D64DB-4D5C-4A91-B45F-F301E3174F9F}"/>
          </ac:spMkLst>
        </pc:spChg>
        <pc:spChg chg="add del">
          <ac:chgData name="Rodolfo Soares" userId="b2beac14-ac76-47e8-b559-2f72f76a174a" providerId="ADAL" clId="{F5A33810-9E76-40C1-A6F7-1919878EC194}" dt="2022-05-06T15:45:16.936" v="221" actId="26606"/>
          <ac:spMkLst>
            <pc:docMk/>
            <pc:sldMk cId="3539327955" sldId="263"/>
            <ac:spMk id="26" creationId="{78418A25-6EAC-4140-BFE6-284E1925B5EE}"/>
          </ac:spMkLst>
        </pc:spChg>
        <pc:spChg chg="add del">
          <ac:chgData name="Rodolfo Soares" userId="b2beac14-ac76-47e8-b559-2f72f76a174a" providerId="ADAL" clId="{F5A33810-9E76-40C1-A6F7-1919878EC194}" dt="2022-05-06T15:45:36.823" v="237" actId="26606"/>
          <ac:spMkLst>
            <pc:docMk/>
            <pc:sldMk cId="3539327955" sldId="263"/>
            <ac:spMk id="27" creationId="{CB14CE1B-4BC5-4EF2-BE3D-05E4F580B3DB}"/>
          </ac:spMkLst>
        </pc:spChg>
        <pc:spChg chg="add del">
          <ac:chgData name="Rodolfo Soares" userId="b2beac14-ac76-47e8-b559-2f72f76a174a" providerId="ADAL" clId="{F5A33810-9E76-40C1-A6F7-1919878EC194}" dt="2022-05-06T15:45:16.936" v="221" actId="26606"/>
          <ac:spMkLst>
            <pc:docMk/>
            <pc:sldMk cId="3539327955" sldId="263"/>
            <ac:spMk id="28" creationId="{31103AB2-C090-458F-B752-294F23AFA8AD}"/>
          </ac:spMkLst>
        </pc:spChg>
        <pc:spChg chg="add del">
          <ac:chgData name="Rodolfo Soares" userId="b2beac14-ac76-47e8-b559-2f72f76a174a" providerId="ADAL" clId="{F5A33810-9E76-40C1-A6F7-1919878EC194}" dt="2022-05-06T15:45:39.582" v="239" actId="26606"/>
          <ac:spMkLst>
            <pc:docMk/>
            <pc:sldMk cId="3539327955" sldId="263"/>
            <ac:spMk id="29" creationId="{7BC0F8B1-F985-469B-8332-13DBC7665557}"/>
          </ac:spMkLst>
        </pc:spChg>
        <pc:spChg chg="add del">
          <ac:chgData name="Rodolfo Soares" userId="b2beac14-ac76-47e8-b559-2f72f76a174a" providerId="ADAL" clId="{F5A33810-9E76-40C1-A6F7-1919878EC194}" dt="2022-05-06T15:45:23.501" v="223" actId="26606"/>
          <ac:spMkLst>
            <pc:docMk/>
            <pc:sldMk cId="3539327955" sldId="263"/>
            <ac:spMk id="30" creationId="{AAD8F19F-4A55-467B-BED0-8837659A90A4}"/>
          </ac:spMkLst>
        </pc:spChg>
        <pc:spChg chg="add del">
          <ac:chgData name="Rodolfo Soares" userId="b2beac14-ac76-47e8-b559-2f72f76a174a" providerId="ADAL" clId="{F5A33810-9E76-40C1-A6F7-1919878EC194}" dt="2022-05-06T15:45:39.582" v="239" actId="26606"/>
          <ac:spMkLst>
            <pc:docMk/>
            <pc:sldMk cId="3539327955" sldId="263"/>
            <ac:spMk id="31" creationId="{89D15953-1642-4DD6-AD9E-01AA19247FF6}"/>
          </ac:spMkLst>
        </pc:spChg>
        <pc:spChg chg="add del">
          <ac:chgData name="Rodolfo Soares" userId="b2beac14-ac76-47e8-b559-2f72f76a174a" providerId="ADAL" clId="{F5A33810-9E76-40C1-A6F7-1919878EC194}" dt="2022-05-06T15:45:25.315" v="225" actId="26606"/>
          <ac:spMkLst>
            <pc:docMk/>
            <pc:sldMk cId="3539327955" sldId="263"/>
            <ac:spMk id="32" creationId="{F6E384F5-137A-40B1-97F0-694CC6ECD59C}"/>
          </ac:spMkLst>
        </pc:spChg>
        <pc:spChg chg="add del">
          <ac:chgData name="Rodolfo Soares" userId="b2beac14-ac76-47e8-b559-2f72f76a174a" providerId="ADAL" clId="{F5A33810-9E76-40C1-A6F7-1919878EC194}" dt="2022-05-06T15:45:25.315" v="225" actId="26606"/>
          <ac:spMkLst>
            <pc:docMk/>
            <pc:sldMk cId="3539327955" sldId="263"/>
            <ac:spMk id="33" creationId="{9DBC4630-03DA-474F-BBCB-BA3AE6B317A4}"/>
          </ac:spMkLst>
        </pc:spChg>
        <pc:spChg chg="add del">
          <ac:chgData name="Rodolfo Soares" userId="b2beac14-ac76-47e8-b559-2f72f76a174a" providerId="ADAL" clId="{F5A33810-9E76-40C1-A6F7-1919878EC194}" dt="2022-05-06T15:45:25.315" v="225" actId="26606"/>
          <ac:spMkLst>
            <pc:docMk/>
            <pc:sldMk cId="3539327955" sldId="263"/>
            <ac:spMk id="34" creationId="{78418A25-6EAC-4140-BFE6-284E1925B5EE}"/>
          </ac:spMkLst>
        </pc:spChg>
        <pc:spChg chg="add del">
          <ac:chgData name="Rodolfo Soares" userId="b2beac14-ac76-47e8-b559-2f72f76a174a" providerId="ADAL" clId="{F5A33810-9E76-40C1-A6F7-1919878EC194}" dt="2022-05-06T15:45:25.315" v="225" actId="26606"/>
          <ac:spMkLst>
            <pc:docMk/>
            <pc:sldMk cId="3539327955" sldId="263"/>
            <ac:spMk id="35" creationId="{6B9D64DB-4D5C-4A91-B45F-F301E3174F9F}"/>
          </ac:spMkLst>
        </pc:spChg>
        <pc:spChg chg="add del">
          <ac:chgData name="Rodolfo Soares" userId="b2beac14-ac76-47e8-b559-2f72f76a174a" providerId="ADAL" clId="{F5A33810-9E76-40C1-A6F7-1919878EC194}" dt="2022-05-06T15:45:25.315" v="225" actId="26606"/>
          <ac:spMkLst>
            <pc:docMk/>
            <pc:sldMk cId="3539327955" sldId="263"/>
            <ac:spMk id="36" creationId="{CB14CE1B-4BC5-4EF2-BE3D-05E4F580B3DB}"/>
          </ac:spMkLst>
        </pc:spChg>
        <pc:spChg chg="add del">
          <ac:chgData name="Rodolfo Soares" userId="b2beac14-ac76-47e8-b559-2f72f76a174a" providerId="ADAL" clId="{F5A33810-9E76-40C1-A6F7-1919878EC194}" dt="2022-05-06T15:45:27.423" v="227" actId="26606"/>
          <ac:spMkLst>
            <pc:docMk/>
            <pc:sldMk cId="3539327955" sldId="263"/>
            <ac:spMk id="38" creationId="{928F64C6-FE22-4FC1-A763-DFCC514811BD}"/>
          </ac:spMkLst>
        </pc:spChg>
        <pc:spChg chg="add del">
          <ac:chgData name="Rodolfo Soares" userId="b2beac14-ac76-47e8-b559-2f72f76a174a" providerId="ADAL" clId="{F5A33810-9E76-40C1-A6F7-1919878EC194}" dt="2022-05-06T15:45:39.582" v="239" actId="26606"/>
          <ac:spMkLst>
            <pc:docMk/>
            <pc:sldMk cId="3539327955" sldId="263"/>
            <ac:spMk id="40" creationId="{FBF3780C-749F-4B50-9E1D-F2B1F6DBB7DD}"/>
          </ac:spMkLst>
        </pc:spChg>
        <pc:spChg chg="add del">
          <ac:chgData name="Rodolfo Soares" userId="b2beac14-ac76-47e8-b559-2f72f76a174a" providerId="ADAL" clId="{F5A33810-9E76-40C1-A6F7-1919878EC194}" dt="2022-05-06T15:45:28.478" v="229" actId="26606"/>
          <ac:spMkLst>
            <pc:docMk/>
            <pc:sldMk cId="3539327955" sldId="263"/>
            <ac:spMk id="41" creationId="{F6E384F5-137A-40B1-97F0-694CC6ECD59C}"/>
          </ac:spMkLst>
        </pc:spChg>
        <pc:spChg chg="add del">
          <ac:chgData name="Rodolfo Soares" userId="b2beac14-ac76-47e8-b559-2f72f76a174a" providerId="ADAL" clId="{F5A33810-9E76-40C1-A6F7-1919878EC194}" dt="2022-05-06T15:45:28.478" v="229" actId="26606"/>
          <ac:spMkLst>
            <pc:docMk/>
            <pc:sldMk cId="3539327955" sldId="263"/>
            <ac:spMk id="42" creationId="{9DBC4630-03DA-474F-BBCB-BA3AE6B317A4}"/>
          </ac:spMkLst>
        </pc:spChg>
        <pc:spChg chg="add del">
          <ac:chgData name="Rodolfo Soares" userId="b2beac14-ac76-47e8-b559-2f72f76a174a" providerId="ADAL" clId="{F5A33810-9E76-40C1-A6F7-1919878EC194}" dt="2022-05-06T15:45:28.478" v="229" actId="26606"/>
          <ac:spMkLst>
            <pc:docMk/>
            <pc:sldMk cId="3539327955" sldId="263"/>
            <ac:spMk id="43" creationId="{78418A25-6EAC-4140-BFE6-284E1925B5EE}"/>
          </ac:spMkLst>
        </pc:spChg>
        <pc:spChg chg="add del">
          <ac:chgData name="Rodolfo Soares" userId="b2beac14-ac76-47e8-b559-2f72f76a174a" providerId="ADAL" clId="{F5A33810-9E76-40C1-A6F7-1919878EC194}" dt="2022-05-06T15:45:28.478" v="229" actId="26606"/>
          <ac:spMkLst>
            <pc:docMk/>
            <pc:sldMk cId="3539327955" sldId="263"/>
            <ac:spMk id="44" creationId="{6B9D64DB-4D5C-4A91-B45F-F301E3174F9F}"/>
          </ac:spMkLst>
        </pc:spChg>
        <pc:spChg chg="add del">
          <ac:chgData name="Rodolfo Soares" userId="b2beac14-ac76-47e8-b559-2f72f76a174a" providerId="ADAL" clId="{F5A33810-9E76-40C1-A6F7-1919878EC194}" dt="2022-05-06T15:45:28.478" v="229" actId="26606"/>
          <ac:spMkLst>
            <pc:docMk/>
            <pc:sldMk cId="3539327955" sldId="263"/>
            <ac:spMk id="45" creationId="{CB14CE1B-4BC5-4EF2-BE3D-05E4F580B3DB}"/>
          </ac:spMkLst>
        </pc:spChg>
        <pc:spChg chg="add del">
          <ac:chgData name="Rodolfo Soares" userId="b2beac14-ac76-47e8-b559-2f72f76a174a" providerId="ADAL" clId="{F5A33810-9E76-40C1-A6F7-1919878EC194}" dt="2022-05-06T15:45:42.584" v="243" actId="26606"/>
          <ac:spMkLst>
            <pc:docMk/>
            <pc:sldMk cId="3539327955" sldId="263"/>
            <ac:spMk id="46" creationId="{F6E384F5-137A-40B1-97F0-694CC6ECD59C}"/>
          </ac:spMkLst>
        </pc:spChg>
        <pc:spChg chg="add del">
          <ac:chgData name="Rodolfo Soares" userId="b2beac14-ac76-47e8-b559-2f72f76a174a" providerId="ADAL" clId="{F5A33810-9E76-40C1-A6F7-1919878EC194}" dt="2022-05-06T15:45:29.954" v="231" actId="26606"/>
          <ac:spMkLst>
            <pc:docMk/>
            <pc:sldMk cId="3539327955" sldId="263"/>
            <ac:spMk id="47" creationId="{AAD8F19F-4A55-467B-BED0-8837659A90A4}"/>
          </ac:spMkLst>
        </pc:spChg>
        <pc:spChg chg="add del">
          <ac:chgData name="Rodolfo Soares" userId="b2beac14-ac76-47e8-b559-2f72f76a174a" providerId="ADAL" clId="{F5A33810-9E76-40C1-A6F7-1919878EC194}" dt="2022-05-06T15:45:42.584" v="243" actId="26606"/>
          <ac:spMkLst>
            <pc:docMk/>
            <pc:sldMk cId="3539327955" sldId="263"/>
            <ac:spMk id="48" creationId="{9DBC4630-03DA-474F-BBCB-BA3AE6B317A4}"/>
          </ac:spMkLst>
        </pc:spChg>
        <pc:spChg chg="add del">
          <ac:chgData name="Rodolfo Soares" userId="b2beac14-ac76-47e8-b559-2f72f76a174a" providerId="ADAL" clId="{F5A33810-9E76-40C1-A6F7-1919878EC194}" dt="2022-05-06T15:45:32.869" v="233" actId="26606"/>
          <ac:spMkLst>
            <pc:docMk/>
            <pc:sldMk cId="3539327955" sldId="263"/>
            <ac:spMk id="49" creationId="{F6E384F5-137A-40B1-97F0-694CC6ECD59C}"/>
          </ac:spMkLst>
        </pc:spChg>
        <pc:spChg chg="add del">
          <ac:chgData name="Rodolfo Soares" userId="b2beac14-ac76-47e8-b559-2f72f76a174a" providerId="ADAL" clId="{F5A33810-9E76-40C1-A6F7-1919878EC194}" dt="2022-05-06T15:45:32.869" v="233" actId="26606"/>
          <ac:spMkLst>
            <pc:docMk/>
            <pc:sldMk cId="3539327955" sldId="263"/>
            <ac:spMk id="50" creationId="{9DBC4630-03DA-474F-BBCB-BA3AE6B317A4}"/>
          </ac:spMkLst>
        </pc:spChg>
        <pc:spChg chg="add del">
          <ac:chgData name="Rodolfo Soares" userId="b2beac14-ac76-47e8-b559-2f72f76a174a" providerId="ADAL" clId="{F5A33810-9E76-40C1-A6F7-1919878EC194}" dt="2022-05-06T15:45:32.869" v="233" actId="26606"/>
          <ac:spMkLst>
            <pc:docMk/>
            <pc:sldMk cId="3539327955" sldId="263"/>
            <ac:spMk id="51" creationId="{78418A25-6EAC-4140-BFE6-284E1925B5EE}"/>
          </ac:spMkLst>
        </pc:spChg>
        <pc:spChg chg="add del">
          <ac:chgData name="Rodolfo Soares" userId="b2beac14-ac76-47e8-b559-2f72f76a174a" providerId="ADAL" clId="{F5A33810-9E76-40C1-A6F7-1919878EC194}" dt="2022-05-06T15:45:32.869" v="233" actId="26606"/>
          <ac:spMkLst>
            <pc:docMk/>
            <pc:sldMk cId="3539327955" sldId="263"/>
            <ac:spMk id="52" creationId="{31103AB2-C090-458F-B752-294F23AFA8AD}"/>
          </ac:spMkLst>
        </pc:spChg>
        <pc:spChg chg="add del">
          <ac:chgData name="Rodolfo Soares" userId="b2beac14-ac76-47e8-b559-2f72f76a174a" providerId="ADAL" clId="{F5A33810-9E76-40C1-A6F7-1919878EC194}" dt="2022-05-06T15:45:42.584" v="243" actId="26606"/>
          <ac:spMkLst>
            <pc:docMk/>
            <pc:sldMk cId="3539327955" sldId="263"/>
            <ac:spMk id="53" creationId="{78418A25-6EAC-4140-BFE6-284E1925B5EE}"/>
          </ac:spMkLst>
        </pc:spChg>
        <pc:spChg chg="add del">
          <ac:chgData name="Rodolfo Soares" userId="b2beac14-ac76-47e8-b559-2f72f76a174a" providerId="ADAL" clId="{F5A33810-9E76-40C1-A6F7-1919878EC194}" dt="2022-05-06T15:45:42.584" v="243" actId="26606"/>
          <ac:spMkLst>
            <pc:docMk/>
            <pc:sldMk cId="3539327955" sldId="263"/>
            <ac:spMk id="54" creationId="{31103AB2-C090-458F-B752-294F23AFA8AD}"/>
          </ac:spMkLst>
        </pc:spChg>
        <pc:spChg chg="add">
          <ac:chgData name="Rodolfo Soares" userId="b2beac14-ac76-47e8-b559-2f72f76a174a" providerId="ADAL" clId="{F5A33810-9E76-40C1-A6F7-1919878EC194}" dt="2022-05-06T15:45:42.590" v="244" actId="26606"/>
          <ac:spMkLst>
            <pc:docMk/>
            <pc:sldMk cId="3539327955" sldId="263"/>
            <ac:spMk id="56" creationId="{AAD8F19F-4A55-467B-BED0-8837659A90A4}"/>
          </ac:spMkLst>
        </pc:spChg>
        <pc:picChg chg="del">
          <ac:chgData name="Rodolfo Soares" userId="b2beac14-ac76-47e8-b559-2f72f76a174a" providerId="ADAL" clId="{F5A33810-9E76-40C1-A6F7-1919878EC194}" dt="2022-05-06T15:43:34.764" v="196" actId="478"/>
          <ac:picMkLst>
            <pc:docMk/>
            <pc:sldMk cId="3539327955" sldId="263"/>
            <ac:picMk id="4" creationId="{CE2F4069-82CF-2FC7-CFCA-352C84178F94}"/>
          </ac:picMkLst>
        </pc:picChg>
        <pc:picChg chg="add del mod ord">
          <ac:chgData name="Rodolfo Soares" userId="b2beac14-ac76-47e8-b559-2f72f76a174a" providerId="ADAL" clId="{F5A33810-9E76-40C1-A6F7-1919878EC194}" dt="2022-05-06T16:59:39.851" v="708" actId="478"/>
          <ac:picMkLst>
            <pc:docMk/>
            <pc:sldMk cId="3539327955" sldId="263"/>
            <ac:picMk id="5" creationId="{D693A3F7-803B-69C0-BA3A-076E0263B5D9}"/>
          </ac:picMkLst>
        </pc:picChg>
        <pc:picChg chg="del mod ord modCrop">
          <ac:chgData name="Rodolfo Soares" userId="b2beac14-ac76-47e8-b559-2f72f76a174a" providerId="ADAL" clId="{F5A33810-9E76-40C1-A6F7-1919878EC194}" dt="2022-05-06T16:59:43.772" v="710" actId="478"/>
          <ac:picMkLst>
            <pc:docMk/>
            <pc:sldMk cId="3539327955" sldId="263"/>
            <ac:picMk id="6" creationId="{394FF81F-56FB-4A96-ADE3-D0A651227A6E}"/>
          </ac:picMkLst>
        </pc:picChg>
        <pc:picChg chg="del">
          <ac:chgData name="Rodolfo Soares" userId="b2beac14-ac76-47e8-b559-2f72f76a174a" providerId="ADAL" clId="{F5A33810-9E76-40C1-A6F7-1919878EC194}" dt="2022-05-06T15:43:33.029" v="193" actId="478"/>
          <ac:picMkLst>
            <pc:docMk/>
            <pc:sldMk cId="3539327955" sldId="263"/>
            <ac:picMk id="7" creationId="{B13CACDA-6F29-012E-D1F4-CC8EC282056D}"/>
          </ac:picMkLst>
        </pc:picChg>
        <pc:picChg chg="del">
          <ac:chgData name="Rodolfo Soares" userId="b2beac14-ac76-47e8-b559-2f72f76a174a" providerId="ADAL" clId="{F5A33810-9E76-40C1-A6F7-1919878EC194}" dt="2022-05-06T15:43:30.293" v="191" actId="478"/>
          <ac:picMkLst>
            <pc:docMk/>
            <pc:sldMk cId="3539327955" sldId="263"/>
            <ac:picMk id="9" creationId="{64A629E2-A8BB-6919-76F0-8E9E680A3FE2}"/>
          </ac:picMkLst>
        </pc:picChg>
        <pc:picChg chg="del mod ord">
          <ac:chgData name="Rodolfo Soares" userId="b2beac14-ac76-47e8-b559-2f72f76a174a" providerId="ADAL" clId="{F5A33810-9E76-40C1-A6F7-1919878EC194}" dt="2022-05-06T16:59:38.234" v="706" actId="478"/>
          <ac:picMkLst>
            <pc:docMk/>
            <pc:sldMk cId="3539327955" sldId="263"/>
            <ac:picMk id="11" creationId="{9F45C04C-BDDF-68FE-03F0-4EADB16A217D}"/>
          </ac:picMkLst>
        </pc:picChg>
        <pc:picChg chg="del mod ord">
          <ac:chgData name="Rodolfo Soares" userId="b2beac14-ac76-47e8-b559-2f72f76a174a" providerId="ADAL" clId="{F5A33810-9E76-40C1-A6F7-1919878EC194}" dt="2022-05-06T16:59:38.774" v="707" actId="478"/>
          <ac:picMkLst>
            <pc:docMk/>
            <pc:sldMk cId="3539327955" sldId="263"/>
            <ac:picMk id="13" creationId="{D73C1685-43F8-9E6E-D1A5-1FE1E645E6F9}"/>
          </ac:picMkLst>
        </pc:picChg>
        <pc:picChg chg="del">
          <ac:chgData name="Rodolfo Soares" userId="b2beac14-ac76-47e8-b559-2f72f76a174a" providerId="ADAL" clId="{F5A33810-9E76-40C1-A6F7-1919878EC194}" dt="2022-05-06T15:43:33.612" v="194" actId="478"/>
          <ac:picMkLst>
            <pc:docMk/>
            <pc:sldMk cId="3539327955" sldId="263"/>
            <ac:picMk id="15" creationId="{213E1072-CEFA-FBE3-F03C-BBAB1B9AE349}"/>
          </ac:picMkLst>
        </pc:picChg>
        <pc:picChg chg="del mod ord">
          <ac:chgData name="Rodolfo Soares" userId="b2beac14-ac76-47e8-b559-2f72f76a174a" providerId="ADAL" clId="{F5A33810-9E76-40C1-A6F7-1919878EC194}" dt="2022-05-06T16:59:37.028" v="705" actId="478"/>
          <ac:picMkLst>
            <pc:docMk/>
            <pc:sldMk cId="3539327955" sldId="263"/>
            <ac:picMk id="17" creationId="{2545A864-6595-3E53-5050-5210E48D6956}"/>
          </ac:picMkLst>
        </pc:picChg>
        <pc:picChg chg="del">
          <ac:chgData name="Rodolfo Soares" userId="b2beac14-ac76-47e8-b559-2f72f76a174a" providerId="ADAL" clId="{F5A33810-9E76-40C1-A6F7-1919878EC194}" dt="2022-05-06T15:43:34.349" v="195" actId="478"/>
          <ac:picMkLst>
            <pc:docMk/>
            <pc:sldMk cId="3539327955" sldId="263"/>
            <ac:picMk id="19" creationId="{BA88464A-D7F7-E5A0-75EE-A598C6BEF60D}"/>
          </ac:picMkLst>
        </pc:picChg>
        <pc:cxnChg chg="add del">
          <ac:chgData name="Rodolfo Soares" userId="b2beac14-ac76-47e8-b559-2f72f76a174a" providerId="ADAL" clId="{F5A33810-9E76-40C1-A6F7-1919878EC194}" dt="2022-05-06T15:45:39.582" v="239" actId="26606"/>
          <ac:cxnSpMkLst>
            <pc:docMk/>
            <pc:sldMk cId="3539327955" sldId="263"/>
            <ac:cxnSpMk id="37" creationId="{1918D9D3-1370-4FF6-9DFC-9F87F9039590}"/>
          </ac:cxnSpMkLst>
        </pc:cxnChg>
        <pc:cxnChg chg="add del">
          <ac:chgData name="Rodolfo Soares" userId="b2beac14-ac76-47e8-b559-2f72f76a174a" providerId="ADAL" clId="{F5A33810-9E76-40C1-A6F7-1919878EC194}" dt="2022-05-06T15:45:27.423" v="227" actId="26606"/>
          <ac:cxnSpMkLst>
            <pc:docMk/>
            <pc:sldMk cId="3539327955" sldId="263"/>
            <ac:cxnSpMk id="39" creationId="{5C34627B-48E6-4F4D-B843-97717A86B490}"/>
          </ac:cxnSpMkLst>
        </pc:cxnChg>
      </pc:sldChg>
      <pc:sldChg chg="delSp modSp add del mod">
        <pc:chgData name="Rodolfo Soares" userId="b2beac14-ac76-47e8-b559-2f72f76a174a" providerId="ADAL" clId="{F5A33810-9E76-40C1-A6F7-1919878EC194}" dt="2022-05-06T17:00:16.410" v="723" actId="47"/>
        <pc:sldMkLst>
          <pc:docMk/>
          <pc:sldMk cId="2283155715" sldId="264"/>
        </pc:sldMkLst>
        <pc:spChg chg="del">
          <ac:chgData name="Rodolfo Soares" userId="b2beac14-ac76-47e8-b559-2f72f76a174a" providerId="ADAL" clId="{F5A33810-9E76-40C1-A6F7-1919878EC194}" dt="2022-05-06T17:00:07.553" v="721" actId="478"/>
          <ac:spMkLst>
            <pc:docMk/>
            <pc:sldMk cId="2283155715" sldId="264"/>
            <ac:spMk id="5" creationId="{6D661AA1-1B68-5025-A849-242E060E53A7}"/>
          </ac:spMkLst>
        </pc:spChg>
        <pc:spChg chg="del mod">
          <ac:chgData name="Rodolfo Soares" userId="b2beac14-ac76-47e8-b559-2f72f76a174a" providerId="ADAL" clId="{F5A33810-9E76-40C1-A6F7-1919878EC194}" dt="2022-05-06T17:00:08.766" v="722" actId="478"/>
          <ac:spMkLst>
            <pc:docMk/>
            <pc:sldMk cId="2283155715" sldId="264"/>
            <ac:spMk id="6" creationId="{B73809C0-C850-5CF6-7049-AC035CEB1581}"/>
          </ac:spMkLst>
        </pc:spChg>
        <pc:spChg chg="del mod">
          <ac:chgData name="Rodolfo Soares" userId="b2beac14-ac76-47e8-b559-2f72f76a174a" providerId="ADAL" clId="{F5A33810-9E76-40C1-A6F7-1919878EC194}" dt="2022-05-06T15:55:12.860" v="327" actId="478"/>
          <ac:spMkLst>
            <pc:docMk/>
            <pc:sldMk cId="2283155715" sldId="264"/>
            <ac:spMk id="7" creationId="{22DE8F2A-0152-970B-8F73-BD747FEB2358}"/>
          </ac:spMkLst>
        </pc:spChg>
      </pc:sldChg>
      <pc:sldChg chg="addSp delSp modSp add del mod">
        <pc:chgData name="Rodolfo Soares" userId="b2beac14-ac76-47e8-b559-2f72f76a174a" providerId="ADAL" clId="{F5A33810-9E76-40C1-A6F7-1919878EC194}" dt="2022-05-06T17:00:16.410" v="723" actId="47"/>
        <pc:sldMkLst>
          <pc:docMk/>
          <pc:sldMk cId="1913848350" sldId="265"/>
        </pc:sldMkLst>
        <pc:spChg chg="mod">
          <ac:chgData name="Rodolfo Soares" userId="b2beac14-ac76-47e8-b559-2f72f76a174a" providerId="ADAL" clId="{F5A33810-9E76-40C1-A6F7-1919878EC194}" dt="2022-05-06T16:05:30.417" v="389" actId="1076"/>
          <ac:spMkLst>
            <pc:docMk/>
            <pc:sldMk cId="1913848350" sldId="265"/>
            <ac:spMk id="5" creationId="{6D661AA1-1B68-5025-A849-242E060E53A7}"/>
          </ac:spMkLst>
        </pc:spChg>
        <pc:spChg chg="del mod">
          <ac:chgData name="Rodolfo Soares" userId="b2beac14-ac76-47e8-b559-2f72f76a174a" providerId="ADAL" clId="{F5A33810-9E76-40C1-A6F7-1919878EC194}" dt="2022-05-06T16:05:38.441" v="391" actId="478"/>
          <ac:spMkLst>
            <pc:docMk/>
            <pc:sldMk cId="1913848350" sldId="265"/>
            <ac:spMk id="6" creationId="{B73809C0-C850-5CF6-7049-AC035CEB1581}"/>
          </ac:spMkLst>
        </pc:spChg>
        <pc:picChg chg="add mod">
          <ac:chgData name="Rodolfo Soares" userId="b2beac14-ac76-47e8-b559-2f72f76a174a" providerId="ADAL" clId="{F5A33810-9E76-40C1-A6F7-1919878EC194}" dt="2022-05-06T16:05:52.671" v="396" actId="1076"/>
          <ac:picMkLst>
            <pc:docMk/>
            <pc:sldMk cId="1913848350" sldId="265"/>
            <ac:picMk id="4" creationId="{8F121168-0BCC-DC2B-DBB0-798E8282C830}"/>
          </ac:picMkLst>
        </pc:picChg>
      </pc:sldChg>
      <pc:sldChg chg="addSp delSp modSp add del mod setBg setClrOvrMap delDesignElem">
        <pc:chgData name="Rodolfo Soares" userId="b2beac14-ac76-47e8-b559-2f72f76a174a" providerId="ADAL" clId="{F5A33810-9E76-40C1-A6F7-1919878EC194}" dt="2022-05-06T16:59:18.573" v="702" actId="47"/>
        <pc:sldMkLst>
          <pc:docMk/>
          <pc:sldMk cId="2979136547" sldId="266"/>
        </pc:sldMkLst>
        <pc:spChg chg="mod ord">
          <ac:chgData name="Rodolfo Soares" userId="b2beac14-ac76-47e8-b559-2f72f76a174a" providerId="ADAL" clId="{F5A33810-9E76-40C1-A6F7-1919878EC194}" dt="2022-05-06T16:41:13.378" v="489" actId="26606"/>
          <ac:spMkLst>
            <pc:docMk/>
            <pc:sldMk cId="2979136547" sldId="266"/>
            <ac:spMk id="2" creationId="{6C00C2C9-A8C7-4FE5-1F30-954AF95D1BC0}"/>
          </ac:spMkLst>
        </pc:spChg>
        <pc:spChg chg="del">
          <ac:chgData name="Rodolfo Soares" userId="b2beac14-ac76-47e8-b559-2f72f76a174a" providerId="ADAL" clId="{F5A33810-9E76-40C1-A6F7-1919878EC194}" dt="2022-05-06T16:11:30.619" v="402"/>
          <ac:spMkLst>
            <pc:docMk/>
            <pc:sldMk cId="2979136547" sldId="266"/>
            <ac:spMk id="56" creationId="{AAD8F19F-4A55-467B-BED0-8837659A90A4}"/>
          </ac:spMkLst>
        </pc:spChg>
        <pc:spChg chg="add del">
          <ac:chgData name="Rodolfo Soares" userId="b2beac14-ac76-47e8-b559-2f72f76a174a" providerId="ADAL" clId="{F5A33810-9E76-40C1-A6F7-1919878EC194}" dt="2022-05-06T16:28:55.791" v="457" actId="26606"/>
          <ac:spMkLst>
            <pc:docMk/>
            <pc:sldMk cId="2979136547" sldId="266"/>
            <ac:spMk id="75" creationId="{D48D9584-D2FD-48CE-9E17-4E250B743B5F}"/>
          </ac:spMkLst>
        </pc:spChg>
        <pc:spChg chg="add del">
          <ac:chgData name="Rodolfo Soares" userId="b2beac14-ac76-47e8-b559-2f72f76a174a" providerId="ADAL" clId="{F5A33810-9E76-40C1-A6F7-1919878EC194}" dt="2022-05-06T16:28:55.791" v="457" actId="26606"/>
          <ac:spMkLst>
            <pc:docMk/>
            <pc:sldMk cId="2979136547" sldId="266"/>
            <ac:spMk id="77" creationId="{CA17DEF4-6C5D-41C6-8D93-5C7CFD7ADA5E}"/>
          </ac:spMkLst>
        </pc:spChg>
        <pc:spChg chg="add del">
          <ac:chgData name="Rodolfo Soares" userId="b2beac14-ac76-47e8-b559-2f72f76a174a" providerId="ADAL" clId="{F5A33810-9E76-40C1-A6F7-1919878EC194}" dt="2022-05-06T16:28:55.791" v="457" actId="26606"/>
          <ac:spMkLst>
            <pc:docMk/>
            <pc:sldMk cId="2979136547" sldId="266"/>
            <ac:spMk id="79" creationId="{22BBC5A3-5C8C-4FB9-AEFF-8778D2C98D29}"/>
          </ac:spMkLst>
        </pc:spChg>
        <pc:spChg chg="add del">
          <ac:chgData name="Rodolfo Soares" userId="b2beac14-ac76-47e8-b559-2f72f76a174a" providerId="ADAL" clId="{F5A33810-9E76-40C1-A6F7-1919878EC194}" dt="2022-05-06T16:28:55.791" v="457" actId="26606"/>
          <ac:spMkLst>
            <pc:docMk/>
            <pc:sldMk cId="2979136547" sldId="266"/>
            <ac:spMk id="81" creationId="{3BB917E8-D696-4787-96D6-521A9C42F9A5}"/>
          </ac:spMkLst>
        </pc:spChg>
        <pc:spChg chg="add del">
          <ac:chgData name="Rodolfo Soares" userId="b2beac14-ac76-47e8-b559-2f72f76a174a" providerId="ADAL" clId="{F5A33810-9E76-40C1-A6F7-1919878EC194}" dt="2022-05-06T16:28:55.791" v="457" actId="26606"/>
          <ac:spMkLst>
            <pc:docMk/>
            <pc:sldMk cId="2979136547" sldId="266"/>
            <ac:spMk id="83" creationId="{39F4C545-E278-42ED-9B78-2EBA464444A3}"/>
          </ac:spMkLst>
        </pc:spChg>
        <pc:spChg chg="add del">
          <ac:chgData name="Rodolfo Soares" userId="b2beac14-ac76-47e8-b559-2f72f76a174a" providerId="ADAL" clId="{F5A33810-9E76-40C1-A6F7-1919878EC194}" dt="2022-05-06T16:29:17.700" v="458" actId="26606"/>
          <ac:spMkLst>
            <pc:docMk/>
            <pc:sldMk cId="2979136547" sldId="266"/>
            <ac:spMk id="139" creationId="{B497CCB5-5FC2-473C-AFCC-2430CEF1DF71}"/>
          </ac:spMkLst>
        </pc:spChg>
        <pc:spChg chg="add del">
          <ac:chgData name="Rodolfo Soares" userId="b2beac14-ac76-47e8-b559-2f72f76a174a" providerId="ADAL" clId="{F5A33810-9E76-40C1-A6F7-1919878EC194}" dt="2022-05-06T16:29:17.700" v="458" actId="26606"/>
          <ac:spMkLst>
            <pc:docMk/>
            <pc:sldMk cId="2979136547" sldId="266"/>
            <ac:spMk id="141" creationId="{599C8C75-BFDF-44E7-A028-EEB5EDD58817}"/>
          </ac:spMkLst>
        </pc:spChg>
        <pc:spChg chg="add del">
          <ac:chgData name="Rodolfo Soares" userId="b2beac14-ac76-47e8-b559-2f72f76a174a" providerId="ADAL" clId="{F5A33810-9E76-40C1-A6F7-1919878EC194}" dt="2022-05-06T16:40:57.170" v="471" actId="26606"/>
          <ac:spMkLst>
            <pc:docMk/>
            <pc:sldMk cId="2979136547" sldId="266"/>
            <ac:spMk id="144" creationId="{D48D9584-D2FD-48CE-9E17-4E250B743B5F}"/>
          </ac:spMkLst>
        </pc:spChg>
        <pc:spChg chg="add del">
          <ac:chgData name="Rodolfo Soares" userId="b2beac14-ac76-47e8-b559-2f72f76a174a" providerId="ADAL" clId="{F5A33810-9E76-40C1-A6F7-1919878EC194}" dt="2022-05-06T16:40:57.170" v="471" actId="26606"/>
          <ac:spMkLst>
            <pc:docMk/>
            <pc:sldMk cId="2979136547" sldId="266"/>
            <ac:spMk id="146" creationId="{CA17DEF4-6C5D-41C6-8D93-5C7CFD7ADA5E}"/>
          </ac:spMkLst>
        </pc:spChg>
        <pc:spChg chg="add del">
          <ac:chgData name="Rodolfo Soares" userId="b2beac14-ac76-47e8-b559-2f72f76a174a" providerId="ADAL" clId="{F5A33810-9E76-40C1-A6F7-1919878EC194}" dt="2022-05-06T16:40:57.170" v="471" actId="26606"/>
          <ac:spMkLst>
            <pc:docMk/>
            <pc:sldMk cId="2979136547" sldId="266"/>
            <ac:spMk id="148" creationId="{22BBC5A3-5C8C-4FB9-AEFF-8778D2C98D29}"/>
          </ac:spMkLst>
        </pc:spChg>
        <pc:spChg chg="add del">
          <ac:chgData name="Rodolfo Soares" userId="b2beac14-ac76-47e8-b559-2f72f76a174a" providerId="ADAL" clId="{F5A33810-9E76-40C1-A6F7-1919878EC194}" dt="2022-05-06T16:40:57.170" v="471" actId="26606"/>
          <ac:spMkLst>
            <pc:docMk/>
            <pc:sldMk cId="2979136547" sldId="266"/>
            <ac:spMk id="150" creationId="{3BB917E8-D696-4787-96D6-521A9C42F9A5}"/>
          </ac:spMkLst>
        </pc:spChg>
        <pc:spChg chg="add del">
          <ac:chgData name="Rodolfo Soares" userId="b2beac14-ac76-47e8-b559-2f72f76a174a" providerId="ADAL" clId="{F5A33810-9E76-40C1-A6F7-1919878EC194}" dt="2022-05-06T16:40:57.170" v="471" actId="26606"/>
          <ac:spMkLst>
            <pc:docMk/>
            <pc:sldMk cId="2979136547" sldId="266"/>
            <ac:spMk id="152" creationId="{39F4C545-E278-42ED-9B78-2EBA464444A3}"/>
          </ac:spMkLst>
        </pc:spChg>
        <pc:spChg chg="add del">
          <ac:chgData name="Rodolfo Soares" userId="b2beac14-ac76-47e8-b559-2f72f76a174a" providerId="ADAL" clId="{F5A33810-9E76-40C1-A6F7-1919878EC194}" dt="2022-05-06T16:40:59.182" v="473" actId="26606"/>
          <ac:spMkLst>
            <pc:docMk/>
            <pc:sldMk cId="2979136547" sldId="266"/>
            <ac:spMk id="154" creationId="{42A4FC2C-047E-45A5-965D-8E1E3BF09BC6}"/>
          </ac:spMkLst>
        </pc:spChg>
        <pc:spChg chg="add del">
          <ac:chgData name="Rodolfo Soares" userId="b2beac14-ac76-47e8-b559-2f72f76a174a" providerId="ADAL" clId="{F5A33810-9E76-40C1-A6F7-1919878EC194}" dt="2022-05-06T16:41:13.378" v="489" actId="26606"/>
          <ac:spMkLst>
            <pc:docMk/>
            <pc:sldMk cId="2979136547" sldId="266"/>
            <ac:spMk id="1032" creationId="{FC0DEEBF-DB94-4E7E-A9D3-84FA863C3BD9}"/>
          </ac:spMkLst>
        </pc:spChg>
        <pc:spChg chg="add del">
          <ac:chgData name="Rodolfo Soares" userId="b2beac14-ac76-47e8-b559-2f72f76a174a" providerId="ADAL" clId="{F5A33810-9E76-40C1-A6F7-1919878EC194}" dt="2022-05-06T16:40:59.182" v="473" actId="26606"/>
          <ac:spMkLst>
            <pc:docMk/>
            <pc:sldMk cId="2979136547" sldId="266"/>
            <ac:spMk id="1037" creationId="{A93898FF-D987-4B0E-BFB4-85F5EB356D4D}"/>
          </ac:spMkLst>
        </pc:spChg>
        <pc:spChg chg="add del">
          <ac:chgData name="Rodolfo Soares" userId="b2beac14-ac76-47e8-b559-2f72f76a174a" providerId="ADAL" clId="{F5A33810-9E76-40C1-A6F7-1919878EC194}" dt="2022-05-06T16:40:59.182" v="473" actId="26606"/>
          <ac:spMkLst>
            <pc:docMk/>
            <pc:sldMk cId="2979136547" sldId="266"/>
            <ac:spMk id="1038" creationId="{612F383F-B981-4BC3-9E2B-7BE938CEF3EC}"/>
          </ac:spMkLst>
        </pc:spChg>
        <pc:spChg chg="add del">
          <ac:chgData name="Rodolfo Soares" userId="b2beac14-ac76-47e8-b559-2f72f76a174a" providerId="ADAL" clId="{F5A33810-9E76-40C1-A6F7-1919878EC194}" dt="2022-05-06T16:40:59.182" v="473" actId="26606"/>
          <ac:spMkLst>
            <pc:docMk/>
            <pc:sldMk cId="2979136547" sldId="266"/>
            <ac:spMk id="1039" creationId="{5AA485AD-076E-4077-A6E6-C3C9F0C39FF2}"/>
          </ac:spMkLst>
        </pc:spChg>
        <pc:spChg chg="add del">
          <ac:chgData name="Rodolfo Soares" userId="b2beac14-ac76-47e8-b559-2f72f76a174a" providerId="ADAL" clId="{F5A33810-9E76-40C1-A6F7-1919878EC194}" dt="2022-05-06T16:40:59.182" v="473" actId="26606"/>
          <ac:spMkLst>
            <pc:docMk/>
            <pc:sldMk cId="2979136547" sldId="266"/>
            <ac:spMk id="1041" creationId="{58D235B8-3D10-493F-88AC-84BB404C1B5A}"/>
          </ac:spMkLst>
        </pc:spChg>
        <pc:spChg chg="add del">
          <ac:chgData name="Rodolfo Soares" userId="b2beac14-ac76-47e8-b559-2f72f76a174a" providerId="ADAL" clId="{F5A33810-9E76-40C1-A6F7-1919878EC194}" dt="2022-05-06T16:41:02.133" v="475" actId="26606"/>
          <ac:spMkLst>
            <pc:docMk/>
            <pc:sldMk cId="2979136547" sldId="266"/>
            <ac:spMk id="1043" creationId="{B497CCB5-5FC2-473C-AFCC-2430CEF1DF71}"/>
          </ac:spMkLst>
        </pc:spChg>
        <pc:spChg chg="add del">
          <ac:chgData name="Rodolfo Soares" userId="b2beac14-ac76-47e8-b559-2f72f76a174a" providerId="ADAL" clId="{F5A33810-9E76-40C1-A6F7-1919878EC194}" dt="2022-05-06T16:41:02.133" v="475" actId="26606"/>
          <ac:spMkLst>
            <pc:docMk/>
            <pc:sldMk cId="2979136547" sldId="266"/>
            <ac:spMk id="1044" creationId="{599C8C75-BFDF-44E7-A028-EEB5EDD58817}"/>
          </ac:spMkLst>
        </pc:spChg>
        <pc:spChg chg="add del">
          <ac:chgData name="Rodolfo Soares" userId="b2beac14-ac76-47e8-b559-2f72f76a174a" providerId="ADAL" clId="{F5A33810-9E76-40C1-A6F7-1919878EC194}" dt="2022-05-06T16:41:02.917" v="477" actId="26606"/>
          <ac:spMkLst>
            <pc:docMk/>
            <pc:sldMk cId="2979136547" sldId="266"/>
            <ac:spMk id="1046" creationId="{D48D9584-D2FD-48CE-9E17-4E250B743B5F}"/>
          </ac:spMkLst>
        </pc:spChg>
        <pc:spChg chg="add del">
          <ac:chgData name="Rodolfo Soares" userId="b2beac14-ac76-47e8-b559-2f72f76a174a" providerId="ADAL" clId="{F5A33810-9E76-40C1-A6F7-1919878EC194}" dt="2022-05-06T16:41:02.917" v="477" actId="26606"/>
          <ac:spMkLst>
            <pc:docMk/>
            <pc:sldMk cId="2979136547" sldId="266"/>
            <ac:spMk id="1047" creationId="{CA17DEF4-6C5D-41C6-8D93-5C7CFD7ADA5E}"/>
          </ac:spMkLst>
        </pc:spChg>
        <pc:spChg chg="add del">
          <ac:chgData name="Rodolfo Soares" userId="b2beac14-ac76-47e8-b559-2f72f76a174a" providerId="ADAL" clId="{F5A33810-9E76-40C1-A6F7-1919878EC194}" dt="2022-05-06T16:41:02.917" v="477" actId="26606"/>
          <ac:spMkLst>
            <pc:docMk/>
            <pc:sldMk cId="2979136547" sldId="266"/>
            <ac:spMk id="1048" creationId="{22BBC5A3-5C8C-4FB9-AEFF-8778D2C98D29}"/>
          </ac:spMkLst>
        </pc:spChg>
        <pc:spChg chg="add del">
          <ac:chgData name="Rodolfo Soares" userId="b2beac14-ac76-47e8-b559-2f72f76a174a" providerId="ADAL" clId="{F5A33810-9E76-40C1-A6F7-1919878EC194}" dt="2022-05-06T16:41:02.917" v="477" actId="26606"/>
          <ac:spMkLst>
            <pc:docMk/>
            <pc:sldMk cId="2979136547" sldId="266"/>
            <ac:spMk id="1049" creationId="{3BB917E8-D696-4787-96D6-521A9C42F9A5}"/>
          </ac:spMkLst>
        </pc:spChg>
        <pc:spChg chg="add del">
          <ac:chgData name="Rodolfo Soares" userId="b2beac14-ac76-47e8-b559-2f72f76a174a" providerId="ADAL" clId="{F5A33810-9E76-40C1-A6F7-1919878EC194}" dt="2022-05-06T16:41:02.917" v="477" actId="26606"/>
          <ac:spMkLst>
            <pc:docMk/>
            <pc:sldMk cId="2979136547" sldId="266"/>
            <ac:spMk id="1050" creationId="{39F4C545-E278-42ED-9B78-2EBA464444A3}"/>
          </ac:spMkLst>
        </pc:spChg>
        <pc:spChg chg="add del">
          <ac:chgData name="Rodolfo Soares" userId="b2beac14-ac76-47e8-b559-2f72f76a174a" providerId="ADAL" clId="{F5A33810-9E76-40C1-A6F7-1919878EC194}" dt="2022-05-06T16:41:04.471" v="479" actId="26606"/>
          <ac:spMkLst>
            <pc:docMk/>
            <pc:sldMk cId="2979136547" sldId="266"/>
            <ac:spMk id="1052" creationId="{A93898FF-D987-4B0E-BFB4-85F5EB356D4D}"/>
          </ac:spMkLst>
        </pc:spChg>
        <pc:spChg chg="add del">
          <ac:chgData name="Rodolfo Soares" userId="b2beac14-ac76-47e8-b559-2f72f76a174a" providerId="ADAL" clId="{F5A33810-9E76-40C1-A6F7-1919878EC194}" dt="2022-05-06T16:41:04.471" v="479" actId="26606"/>
          <ac:spMkLst>
            <pc:docMk/>
            <pc:sldMk cId="2979136547" sldId="266"/>
            <ac:spMk id="1053" creationId="{612F383F-B981-4BC3-9E2B-7BE938CEF3EC}"/>
          </ac:spMkLst>
        </pc:spChg>
        <pc:spChg chg="add del">
          <ac:chgData name="Rodolfo Soares" userId="b2beac14-ac76-47e8-b559-2f72f76a174a" providerId="ADAL" clId="{F5A33810-9E76-40C1-A6F7-1919878EC194}" dt="2022-05-06T16:41:04.471" v="479" actId="26606"/>
          <ac:spMkLst>
            <pc:docMk/>
            <pc:sldMk cId="2979136547" sldId="266"/>
            <ac:spMk id="1054" creationId="{5AA485AD-076E-4077-A6E6-C3C9F0C39FF2}"/>
          </ac:spMkLst>
        </pc:spChg>
        <pc:spChg chg="add del">
          <ac:chgData name="Rodolfo Soares" userId="b2beac14-ac76-47e8-b559-2f72f76a174a" providerId="ADAL" clId="{F5A33810-9E76-40C1-A6F7-1919878EC194}" dt="2022-05-06T16:41:04.471" v="479" actId="26606"/>
          <ac:spMkLst>
            <pc:docMk/>
            <pc:sldMk cId="2979136547" sldId="266"/>
            <ac:spMk id="1056" creationId="{58D235B8-3D10-493F-88AC-84BB404C1B5A}"/>
          </ac:spMkLst>
        </pc:spChg>
        <pc:spChg chg="add del">
          <ac:chgData name="Rodolfo Soares" userId="b2beac14-ac76-47e8-b559-2f72f76a174a" providerId="ADAL" clId="{F5A33810-9E76-40C1-A6F7-1919878EC194}" dt="2022-05-06T16:41:04.471" v="479" actId="26606"/>
          <ac:spMkLst>
            <pc:docMk/>
            <pc:sldMk cId="2979136547" sldId="266"/>
            <ac:spMk id="1057" creationId="{42A4FC2C-047E-45A5-965D-8E1E3BF09BC6}"/>
          </ac:spMkLst>
        </pc:spChg>
        <pc:spChg chg="add del">
          <ac:chgData name="Rodolfo Soares" userId="b2beac14-ac76-47e8-b559-2f72f76a174a" providerId="ADAL" clId="{F5A33810-9E76-40C1-A6F7-1919878EC194}" dt="2022-05-06T16:41:05.967" v="481" actId="26606"/>
          <ac:spMkLst>
            <pc:docMk/>
            <pc:sldMk cId="2979136547" sldId="266"/>
            <ac:spMk id="1059" creationId="{398F3DEE-0E56-499F-AFAE-C2DA7C2C815B}"/>
          </ac:spMkLst>
        </pc:spChg>
        <pc:spChg chg="add del">
          <ac:chgData name="Rodolfo Soares" userId="b2beac14-ac76-47e8-b559-2f72f76a174a" providerId="ADAL" clId="{F5A33810-9E76-40C1-A6F7-1919878EC194}" dt="2022-05-06T16:41:05.967" v="481" actId="26606"/>
          <ac:spMkLst>
            <pc:docMk/>
            <pc:sldMk cId="2979136547" sldId="266"/>
            <ac:spMk id="1060" creationId="{C32A21FE-C56B-42B6-82D1-D3F0C4A47A3C}"/>
          </ac:spMkLst>
        </pc:spChg>
        <pc:spChg chg="add del">
          <ac:chgData name="Rodolfo Soares" userId="b2beac14-ac76-47e8-b559-2f72f76a174a" providerId="ADAL" clId="{F5A33810-9E76-40C1-A6F7-1919878EC194}" dt="2022-05-06T16:41:05.967" v="481" actId="26606"/>
          <ac:spMkLst>
            <pc:docMk/>
            <pc:sldMk cId="2979136547" sldId="266"/>
            <ac:spMk id="1061" creationId="{C4BE011A-C166-4E7B-A300-18676738081C}"/>
          </ac:spMkLst>
        </pc:spChg>
        <pc:spChg chg="add del">
          <ac:chgData name="Rodolfo Soares" userId="b2beac14-ac76-47e8-b559-2f72f76a174a" providerId="ADAL" clId="{F5A33810-9E76-40C1-A6F7-1919878EC194}" dt="2022-05-06T16:41:05.967" v="481" actId="26606"/>
          <ac:spMkLst>
            <pc:docMk/>
            <pc:sldMk cId="2979136547" sldId="266"/>
            <ac:spMk id="1062" creationId="{1261A9AF-2897-4CFD-9D9D-17105C8A22D2}"/>
          </ac:spMkLst>
        </pc:spChg>
        <pc:spChg chg="add del">
          <ac:chgData name="Rodolfo Soares" userId="b2beac14-ac76-47e8-b559-2f72f76a174a" providerId="ADAL" clId="{F5A33810-9E76-40C1-A6F7-1919878EC194}" dt="2022-05-06T16:41:05.967" v="481" actId="26606"/>
          <ac:spMkLst>
            <pc:docMk/>
            <pc:sldMk cId="2979136547" sldId="266"/>
            <ac:spMk id="1063" creationId="{755E56EF-ADF6-479C-99B3-ADDDE6959783}"/>
          </ac:spMkLst>
        </pc:spChg>
        <pc:spChg chg="add del">
          <ac:chgData name="Rodolfo Soares" userId="b2beac14-ac76-47e8-b559-2f72f76a174a" providerId="ADAL" clId="{F5A33810-9E76-40C1-A6F7-1919878EC194}" dt="2022-05-06T16:41:09.901" v="483" actId="26606"/>
          <ac:spMkLst>
            <pc:docMk/>
            <pc:sldMk cId="2979136547" sldId="266"/>
            <ac:spMk id="1065" creationId="{7C3DB6CE-B855-4AD2-8FB5-3C271542CE05}"/>
          </ac:spMkLst>
        </pc:spChg>
        <pc:spChg chg="add del">
          <ac:chgData name="Rodolfo Soares" userId="b2beac14-ac76-47e8-b559-2f72f76a174a" providerId="ADAL" clId="{F5A33810-9E76-40C1-A6F7-1919878EC194}" dt="2022-05-06T16:41:10.644" v="485" actId="26606"/>
          <ac:spMkLst>
            <pc:docMk/>
            <pc:sldMk cId="2979136547" sldId="266"/>
            <ac:spMk id="1067" creationId="{B497CCB5-5FC2-473C-AFCC-2430CEF1DF71}"/>
          </ac:spMkLst>
        </pc:spChg>
        <pc:spChg chg="add del">
          <ac:chgData name="Rodolfo Soares" userId="b2beac14-ac76-47e8-b559-2f72f76a174a" providerId="ADAL" clId="{F5A33810-9E76-40C1-A6F7-1919878EC194}" dt="2022-05-06T16:41:10.644" v="485" actId="26606"/>
          <ac:spMkLst>
            <pc:docMk/>
            <pc:sldMk cId="2979136547" sldId="266"/>
            <ac:spMk id="1068" creationId="{599C8C75-BFDF-44E7-A028-EEB5EDD58817}"/>
          </ac:spMkLst>
        </pc:spChg>
        <pc:spChg chg="add del">
          <ac:chgData name="Rodolfo Soares" userId="b2beac14-ac76-47e8-b559-2f72f76a174a" providerId="ADAL" clId="{F5A33810-9E76-40C1-A6F7-1919878EC194}" dt="2022-05-06T16:41:11.466" v="487" actId="26606"/>
          <ac:spMkLst>
            <pc:docMk/>
            <pc:sldMk cId="2979136547" sldId="266"/>
            <ac:spMk id="1070" creationId="{D48D9584-D2FD-48CE-9E17-4E250B743B5F}"/>
          </ac:spMkLst>
        </pc:spChg>
        <pc:spChg chg="add del">
          <ac:chgData name="Rodolfo Soares" userId="b2beac14-ac76-47e8-b559-2f72f76a174a" providerId="ADAL" clId="{F5A33810-9E76-40C1-A6F7-1919878EC194}" dt="2022-05-06T16:41:11.466" v="487" actId="26606"/>
          <ac:spMkLst>
            <pc:docMk/>
            <pc:sldMk cId="2979136547" sldId="266"/>
            <ac:spMk id="1071" creationId="{CA17DEF4-6C5D-41C6-8D93-5C7CFD7ADA5E}"/>
          </ac:spMkLst>
        </pc:spChg>
        <pc:spChg chg="add del">
          <ac:chgData name="Rodolfo Soares" userId="b2beac14-ac76-47e8-b559-2f72f76a174a" providerId="ADAL" clId="{F5A33810-9E76-40C1-A6F7-1919878EC194}" dt="2022-05-06T16:41:11.466" v="487" actId="26606"/>
          <ac:spMkLst>
            <pc:docMk/>
            <pc:sldMk cId="2979136547" sldId="266"/>
            <ac:spMk id="1072" creationId="{22BBC5A3-5C8C-4FB9-AEFF-8778D2C98D29}"/>
          </ac:spMkLst>
        </pc:spChg>
        <pc:spChg chg="add del">
          <ac:chgData name="Rodolfo Soares" userId="b2beac14-ac76-47e8-b559-2f72f76a174a" providerId="ADAL" clId="{F5A33810-9E76-40C1-A6F7-1919878EC194}" dt="2022-05-06T16:41:11.466" v="487" actId="26606"/>
          <ac:spMkLst>
            <pc:docMk/>
            <pc:sldMk cId="2979136547" sldId="266"/>
            <ac:spMk id="1073" creationId="{3BB917E8-D696-4787-96D6-521A9C42F9A5}"/>
          </ac:spMkLst>
        </pc:spChg>
        <pc:spChg chg="add del">
          <ac:chgData name="Rodolfo Soares" userId="b2beac14-ac76-47e8-b559-2f72f76a174a" providerId="ADAL" clId="{F5A33810-9E76-40C1-A6F7-1919878EC194}" dt="2022-05-06T16:41:11.466" v="487" actId="26606"/>
          <ac:spMkLst>
            <pc:docMk/>
            <pc:sldMk cId="2979136547" sldId="266"/>
            <ac:spMk id="1074" creationId="{39F4C545-E278-42ED-9B78-2EBA464444A3}"/>
          </ac:spMkLst>
        </pc:spChg>
        <pc:spChg chg="add del">
          <ac:chgData name="Rodolfo Soares" userId="b2beac14-ac76-47e8-b559-2f72f76a174a" providerId="ADAL" clId="{F5A33810-9E76-40C1-A6F7-1919878EC194}" dt="2022-05-06T16:41:13.378" v="489" actId="26606"/>
          <ac:spMkLst>
            <pc:docMk/>
            <pc:sldMk cId="2979136547" sldId="266"/>
            <ac:spMk id="1076" creationId="{A93898FF-D987-4B0E-BFB4-85F5EB356D4D}"/>
          </ac:spMkLst>
        </pc:spChg>
        <pc:spChg chg="add del">
          <ac:chgData name="Rodolfo Soares" userId="b2beac14-ac76-47e8-b559-2f72f76a174a" providerId="ADAL" clId="{F5A33810-9E76-40C1-A6F7-1919878EC194}" dt="2022-05-06T16:41:13.378" v="489" actId="26606"/>
          <ac:spMkLst>
            <pc:docMk/>
            <pc:sldMk cId="2979136547" sldId="266"/>
            <ac:spMk id="1077" creationId="{612F383F-B981-4BC3-9E2B-7BE938CEF3EC}"/>
          </ac:spMkLst>
        </pc:spChg>
        <pc:spChg chg="add del">
          <ac:chgData name="Rodolfo Soares" userId="b2beac14-ac76-47e8-b559-2f72f76a174a" providerId="ADAL" clId="{F5A33810-9E76-40C1-A6F7-1919878EC194}" dt="2022-05-06T16:41:13.378" v="489" actId="26606"/>
          <ac:spMkLst>
            <pc:docMk/>
            <pc:sldMk cId="2979136547" sldId="266"/>
            <ac:spMk id="1078" creationId="{5AA485AD-076E-4077-A6E6-C3C9F0C39FF2}"/>
          </ac:spMkLst>
        </pc:spChg>
        <pc:spChg chg="add del">
          <ac:chgData name="Rodolfo Soares" userId="b2beac14-ac76-47e8-b559-2f72f76a174a" providerId="ADAL" clId="{F5A33810-9E76-40C1-A6F7-1919878EC194}" dt="2022-05-06T16:41:13.378" v="489" actId="26606"/>
          <ac:spMkLst>
            <pc:docMk/>
            <pc:sldMk cId="2979136547" sldId="266"/>
            <ac:spMk id="1080" creationId="{58D235B8-3D10-493F-88AC-84BB404C1B5A}"/>
          </ac:spMkLst>
        </pc:spChg>
        <pc:spChg chg="add del">
          <ac:chgData name="Rodolfo Soares" userId="b2beac14-ac76-47e8-b559-2f72f76a174a" providerId="ADAL" clId="{F5A33810-9E76-40C1-A6F7-1919878EC194}" dt="2022-05-06T16:41:13.378" v="489" actId="26606"/>
          <ac:spMkLst>
            <pc:docMk/>
            <pc:sldMk cId="2979136547" sldId="266"/>
            <ac:spMk id="1081" creationId="{42A4FC2C-047E-45A5-965D-8E1E3BF09BC6}"/>
          </ac:spMkLst>
        </pc:spChg>
        <pc:picChg chg="add mod ord">
          <ac:chgData name="Rodolfo Soares" userId="b2beac14-ac76-47e8-b559-2f72f76a174a" providerId="ADAL" clId="{F5A33810-9E76-40C1-A6F7-1919878EC194}" dt="2022-05-06T16:41:33.942" v="491" actId="1076"/>
          <ac:picMkLst>
            <pc:docMk/>
            <pc:sldMk cId="2979136547" sldId="266"/>
            <ac:picMk id="3" creationId="{A8BF0CA0-E5B5-4656-15E7-F56881CBD3CE}"/>
          </ac:picMkLst>
        </pc:picChg>
        <pc:picChg chg="del">
          <ac:chgData name="Rodolfo Soares" userId="b2beac14-ac76-47e8-b559-2f72f76a174a" providerId="ADAL" clId="{F5A33810-9E76-40C1-A6F7-1919878EC194}" dt="2022-05-06T16:24:34.529" v="410" actId="478"/>
          <ac:picMkLst>
            <pc:docMk/>
            <pc:sldMk cId="2979136547" sldId="266"/>
            <ac:picMk id="5" creationId="{D693A3F7-803B-69C0-BA3A-076E0263B5D9}"/>
          </ac:picMkLst>
        </pc:picChg>
        <pc:picChg chg="del mod">
          <ac:chgData name="Rodolfo Soares" userId="b2beac14-ac76-47e8-b559-2f72f76a174a" providerId="ADAL" clId="{F5A33810-9E76-40C1-A6F7-1919878EC194}" dt="2022-05-06T16:27:04.566" v="437" actId="478"/>
          <ac:picMkLst>
            <pc:docMk/>
            <pc:sldMk cId="2979136547" sldId="266"/>
            <ac:picMk id="6" creationId="{394FF81F-56FB-4A96-ADE3-D0A651227A6E}"/>
          </ac:picMkLst>
        </pc:picChg>
        <pc:picChg chg="del">
          <ac:chgData name="Rodolfo Soares" userId="b2beac14-ac76-47e8-b559-2f72f76a174a" providerId="ADAL" clId="{F5A33810-9E76-40C1-A6F7-1919878EC194}" dt="2022-05-06T16:24:35.811" v="412" actId="478"/>
          <ac:picMkLst>
            <pc:docMk/>
            <pc:sldMk cId="2979136547" sldId="266"/>
            <ac:picMk id="11" creationId="{9F45C04C-BDDF-68FE-03F0-4EADB16A217D}"/>
          </ac:picMkLst>
        </pc:picChg>
        <pc:picChg chg="add del mod ord">
          <ac:chgData name="Rodolfo Soares" userId="b2beac14-ac76-47e8-b559-2f72f76a174a" providerId="ADAL" clId="{F5A33810-9E76-40C1-A6F7-1919878EC194}" dt="2022-05-06T16:39:56.242" v="461" actId="478"/>
          <ac:picMkLst>
            <pc:docMk/>
            <pc:sldMk cId="2979136547" sldId="266"/>
            <ac:picMk id="12" creationId="{CD3E1A11-BB3B-E8F5-8C46-C158080D1D00}"/>
          </ac:picMkLst>
        </pc:picChg>
        <pc:picChg chg="del">
          <ac:chgData name="Rodolfo Soares" userId="b2beac14-ac76-47e8-b559-2f72f76a174a" providerId="ADAL" clId="{F5A33810-9E76-40C1-A6F7-1919878EC194}" dt="2022-05-06T16:24:35.282" v="411" actId="478"/>
          <ac:picMkLst>
            <pc:docMk/>
            <pc:sldMk cId="2979136547" sldId="266"/>
            <ac:picMk id="13" creationId="{D73C1685-43F8-9E6E-D1A5-1FE1E645E6F9}"/>
          </ac:picMkLst>
        </pc:picChg>
        <pc:picChg chg="del mod">
          <ac:chgData name="Rodolfo Soares" userId="b2beac14-ac76-47e8-b559-2f72f76a174a" providerId="ADAL" clId="{F5A33810-9E76-40C1-A6F7-1919878EC194}" dt="2022-05-06T16:24:33.779" v="409" actId="478"/>
          <ac:picMkLst>
            <pc:docMk/>
            <pc:sldMk cId="2979136547" sldId="266"/>
            <ac:picMk id="17" creationId="{2545A864-6595-3E53-5050-5210E48D6956}"/>
          </ac:picMkLst>
        </pc:picChg>
        <pc:picChg chg="add mod ord">
          <ac:chgData name="Rodolfo Soares" userId="b2beac14-ac76-47e8-b559-2f72f76a174a" providerId="ADAL" clId="{F5A33810-9E76-40C1-A6F7-1919878EC194}" dt="2022-05-06T16:41:13.378" v="489" actId="26606"/>
          <ac:picMkLst>
            <pc:docMk/>
            <pc:sldMk cId="2979136547" sldId="266"/>
            <ac:picMk id="1026" creationId="{8173CCEE-C171-AA34-57D4-39C5A7F2C386}"/>
          </ac:picMkLst>
        </pc:picChg>
        <pc:picChg chg="add mod ord">
          <ac:chgData name="Rodolfo Soares" userId="b2beac14-ac76-47e8-b559-2f72f76a174a" providerId="ADAL" clId="{F5A33810-9E76-40C1-A6F7-1919878EC194}" dt="2022-05-06T16:41:13.378" v="489" actId="26606"/>
          <ac:picMkLst>
            <pc:docMk/>
            <pc:sldMk cId="2979136547" sldId="266"/>
            <ac:picMk id="1028" creationId="{C6410FBD-20D8-C0CC-57BE-1B4A5A9ED685}"/>
          </ac:picMkLst>
        </pc:picChg>
        <pc:picChg chg="add mod ord">
          <ac:chgData name="Rodolfo Soares" userId="b2beac14-ac76-47e8-b559-2f72f76a174a" providerId="ADAL" clId="{F5A33810-9E76-40C1-A6F7-1919878EC194}" dt="2022-05-06T16:41:13.378" v="489" actId="26606"/>
          <ac:picMkLst>
            <pc:docMk/>
            <pc:sldMk cId="2979136547" sldId="266"/>
            <ac:picMk id="1030" creationId="{1BC4ED08-4095-5D49-5D4D-24ADA2F70F75}"/>
          </ac:picMkLst>
        </pc:picChg>
        <pc:picChg chg="add del">
          <ac:chgData name="Rodolfo Soares" userId="b2beac14-ac76-47e8-b559-2f72f76a174a" providerId="ADAL" clId="{F5A33810-9E76-40C1-A6F7-1919878EC194}" dt="2022-05-06T16:40:59.182" v="473" actId="26606"/>
          <ac:picMkLst>
            <pc:docMk/>
            <pc:sldMk cId="2979136547" sldId="266"/>
            <ac:picMk id="1040" creationId="{D088DBDF-80D5-4FC0-8A54-9D660B728DC4}"/>
          </ac:picMkLst>
        </pc:picChg>
        <pc:picChg chg="add del">
          <ac:chgData name="Rodolfo Soares" userId="b2beac14-ac76-47e8-b559-2f72f76a174a" providerId="ADAL" clId="{F5A33810-9E76-40C1-A6F7-1919878EC194}" dt="2022-05-06T16:41:04.471" v="479" actId="26606"/>
          <ac:picMkLst>
            <pc:docMk/>
            <pc:sldMk cId="2979136547" sldId="266"/>
            <ac:picMk id="1055" creationId="{D088DBDF-80D5-4FC0-8A54-9D660B728DC4}"/>
          </ac:picMkLst>
        </pc:picChg>
        <pc:picChg chg="add del">
          <ac:chgData name="Rodolfo Soares" userId="b2beac14-ac76-47e8-b559-2f72f76a174a" providerId="ADAL" clId="{F5A33810-9E76-40C1-A6F7-1919878EC194}" dt="2022-05-06T16:41:13.378" v="489" actId="26606"/>
          <ac:picMkLst>
            <pc:docMk/>
            <pc:sldMk cId="2979136547" sldId="266"/>
            <ac:picMk id="1079" creationId="{D088DBDF-80D5-4FC0-8A54-9D660B728DC4}"/>
          </ac:picMkLst>
        </pc:picChg>
        <pc:cxnChg chg="add del">
          <ac:chgData name="Rodolfo Soares" userId="b2beac14-ac76-47e8-b559-2f72f76a174a" providerId="ADAL" clId="{F5A33810-9E76-40C1-A6F7-1919878EC194}" dt="2022-05-06T16:41:13.378" v="489" actId="26606"/>
          <ac:cxnSpMkLst>
            <pc:docMk/>
            <pc:sldMk cId="2979136547" sldId="266"/>
            <ac:cxnSpMk id="85" creationId="{3B2791FB-B2F7-4BBE-B8D8-74C37FF9E85C}"/>
          </ac:cxnSpMkLst>
        </pc:cxnChg>
        <pc:cxnChg chg="add del">
          <ac:chgData name="Rodolfo Soares" userId="b2beac14-ac76-47e8-b559-2f72f76a174a" providerId="ADAL" clId="{F5A33810-9E76-40C1-A6F7-1919878EC194}" dt="2022-05-06T16:41:13.378" v="489" actId="26606"/>
          <ac:cxnSpMkLst>
            <pc:docMk/>
            <pc:sldMk cId="2979136547" sldId="266"/>
            <ac:cxnSpMk id="1033" creationId="{982DC870-E8E5-4050-B10C-CC24FC67E50A}"/>
          </ac:cxnSpMkLst>
        </pc:cxnChg>
        <pc:cxnChg chg="add del">
          <ac:chgData name="Rodolfo Soares" userId="b2beac14-ac76-47e8-b559-2f72f76a174a" providerId="ADAL" clId="{F5A33810-9E76-40C1-A6F7-1919878EC194}" dt="2022-05-06T16:41:13.378" v="489" actId="26606"/>
          <ac:cxnSpMkLst>
            <pc:docMk/>
            <pc:sldMk cId="2979136547" sldId="266"/>
            <ac:cxnSpMk id="1034" creationId="{FF76A74F-C283-4DED-BD4D-086753B7CB00}"/>
          </ac:cxnSpMkLst>
        </pc:cxnChg>
        <pc:cxnChg chg="add del">
          <ac:chgData name="Rodolfo Soares" userId="b2beac14-ac76-47e8-b559-2f72f76a174a" providerId="ADAL" clId="{F5A33810-9E76-40C1-A6F7-1919878EC194}" dt="2022-05-06T16:41:13.378" v="489" actId="26606"/>
          <ac:cxnSpMkLst>
            <pc:docMk/>
            <pc:sldMk cId="2979136547" sldId="266"/>
            <ac:cxnSpMk id="1035" creationId="{77A9CA3A-7216-41E0-B3CD-058077FD396D}"/>
          </ac:cxnSpMkLst>
        </pc:cxnChg>
      </pc:sldChg>
      <pc:sldChg chg="modSp add del mod setBg">
        <pc:chgData name="Rodolfo Soares" userId="b2beac14-ac76-47e8-b559-2f72f76a174a" providerId="ADAL" clId="{F5A33810-9E76-40C1-A6F7-1919878EC194}" dt="2022-05-06T16:59:17.281" v="701" actId="47"/>
        <pc:sldMkLst>
          <pc:docMk/>
          <pc:sldMk cId="180782187" sldId="267"/>
        </pc:sldMkLst>
        <pc:spChg chg="mod">
          <ac:chgData name="Rodolfo Soares" userId="b2beac14-ac76-47e8-b559-2f72f76a174a" providerId="ADAL" clId="{F5A33810-9E76-40C1-A6F7-1919878EC194}" dt="2022-05-06T16:57:31.078" v="696" actId="1076"/>
          <ac:spMkLst>
            <pc:docMk/>
            <pc:sldMk cId="180782187" sldId="267"/>
            <ac:spMk id="2" creationId="{6C00C2C9-A8C7-4FE5-1F30-954AF95D1BC0}"/>
          </ac:spMkLst>
        </pc:spChg>
      </pc:sldChg>
      <pc:sldChg chg="addSp delSp modSp add del mod">
        <pc:chgData name="Rodolfo Soares" userId="b2beac14-ac76-47e8-b559-2f72f76a174a" providerId="ADAL" clId="{F5A33810-9E76-40C1-A6F7-1919878EC194}" dt="2022-05-06T16:59:15.979" v="700" actId="47"/>
        <pc:sldMkLst>
          <pc:docMk/>
          <pc:sldMk cId="2881391491" sldId="268"/>
        </pc:sldMkLst>
        <pc:spChg chg="add del">
          <ac:chgData name="Rodolfo Soares" userId="b2beac14-ac76-47e8-b559-2f72f76a174a" providerId="ADAL" clId="{F5A33810-9E76-40C1-A6F7-1919878EC194}" dt="2022-05-06T16:43:36.296" v="493" actId="478"/>
          <ac:spMkLst>
            <pc:docMk/>
            <pc:sldMk cId="2881391491" sldId="268"/>
            <ac:spMk id="2" creationId="{3ABC5B87-4AE6-DFA0-1235-6643091BD8B7}"/>
          </ac:spMkLst>
        </pc:spChg>
        <pc:spChg chg="add mod">
          <ac:chgData name="Rodolfo Soares" userId="b2beac14-ac76-47e8-b559-2f72f76a174a" providerId="ADAL" clId="{F5A33810-9E76-40C1-A6F7-1919878EC194}" dt="2022-05-06T16:50:47.691" v="580" actId="1076"/>
          <ac:spMkLst>
            <pc:docMk/>
            <pc:sldMk cId="2881391491" sldId="268"/>
            <ac:spMk id="4" creationId="{22B21900-ED7E-5EA0-1E00-F1D0D704AED1}"/>
          </ac:spMkLst>
        </pc:spChg>
        <pc:spChg chg="mod">
          <ac:chgData name="Rodolfo Soares" userId="b2beac14-ac76-47e8-b559-2f72f76a174a" providerId="ADAL" clId="{F5A33810-9E76-40C1-A6F7-1919878EC194}" dt="2022-05-06T16:48:55.373" v="566" actId="1076"/>
          <ac:spMkLst>
            <pc:docMk/>
            <pc:sldMk cId="2881391491" sldId="268"/>
            <ac:spMk id="6" creationId="{B73809C0-C850-5CF6-7049-AC035CEB1581}"/>
          </ac:spMkLst>
        </pc:spChg>
        <pc:spChg chg="mod">
          <ac:chgData name="Rodolfo Soares" userId="b2beac14-ac76-47e8-b559-2f72f76a174a" providerId="ADAL" clId="{F5A33810-9E76-40C1-A6F7-1919878EC194}" dt="2022-05-06T16:50:03.035" v="573" actId="1076"/>
          <ac:spMkLst>
            <pc:docMk/>
            <pc:sldMk cId="2881391491" sldId="268"/>
            <ac:spMk id="7" creationId="{22DE8F2A-0152-970B-8F73-BD747FEB2358}"/>
          </ac:spMkLst>
        </pc:spChg>
        <pc:spChg chg="add del">
          <ac:chgData name="Rodolfo Soares" userId="b2beac14-ac76-47e8-b559-2f72f76a174a" providerId="ADAL" clId="{F5A33810-9E76-40C1-A6F7-1919878EC194}" dt="2022-05-06T16:46:46.231" v="548" actId="22"/>
          <ac:spMkLst>
            <pc:docMk/>
            <pc:sldMk cId="2881391491" sldId="268"/>
            <ac:spMk id="9" creationId="{D3983F04-CD2F-1A82-E798-EE00177D585F}"/>
          </ac:spMkLst>
        </pc:spChg>
        <pc:spChg chg="add mod">
          <ac:chgData name="Rodolfo Soares" userId="b2beac14-ac76-47e8-b559-2f72f76a174a" providerId="ADAL" clId="{F5A33810-9E76-40C1-A6F7-1919878EC194}" dt="2022-05-06T16:50:09.764" v="574" actId="1076"/>
          <ac:spMkLst>
            <pc:docMk/>
            <pc:sldMk cId="2881391491" sldId="268"/>
            <ac:spMk id="11" creationId="{B6422642-6F6C-98A6-75A2-201138BFC103}"/>
          </ac:spMkLst>
        </pc:spChg>
        <pc:spChg chg="add mod">
          <ac:chgData name="Rodolfo Soares" userId="b2beac14-ac76-47e8-b559-2f72f76a174a" providerId="ADAL" clId="{F5A33810-9E76-40C1-A6F7-1919878EC194}" dt="2022-05-06T16:50:23.108" v="579" actId="20577"/>
          <ac:spMkLst>
            <pc:docMk/>
            <pc:sldMk cId="2881391491" sldId="268"/>
            <ac:spMk id="12" creationId="{B69D54DC-6852-4DB0-9BEF-A43291F13CEB}"/>
          </ac:spMkLst>
        </pc:spChg>
      </pc:sldChg>
      <pc:sldChg chg="addSp delSp modSp add mod">
        <pc:chgData name="Rodolfo Soares" userId="b2beac14-ac76-47e8-b559-2f72f76a174a" providerId="ADAL" clId="{F5A33810-9E76-40C1-A6F7-1919878EC194}" dt="2022-05-06T16:59:14.174" v="699" actId="478"/>
        <pc:sldMkLst>
          <pc:docMk/>
          <pc:sldMk cId="282552941" sldId="269"/>
        </pc:sldMkLst>
        <pc:spChg chg="add del mod">
          <ac:chgData name="Rodolfo Soares" userId="b2beac14-ac76-47e8-b559-2f72f76a174a" providerId="ADAL" clId="{F5A33810-9E76-40C1-A6F7-1919878EC194}" dt="2022-05-06T16:51:15.733" v="599" actId="478"/>
          <ac:spMkLst>
            <pc:docMk/>
            <pc:sldMk cId="282552941" sldId="269"/>
            <ac:spMk id="2" creationId="{CC647973-7FFF-68E0-8341-47FE19746C62}"/>
          </ac:spMkLst>
        </pc:spChg>
        <pc:spChg chg="del mod">
          <ac:chgData name="Rodolfo Soares" userId="b2beac14-ac76-47e8-b559-2f72f76a174a" providerId="ADAL" clId="{F5A33810-9E76-40C1-A6F7-1919878EC194}" dt="2022-05-06T16:56:40.865" v="662" actId="478"/>
          <ac:spMkLst>
            <pc:docMk/>
            <pc:sldMk cId="282552941" sldId="269"/>
            <ac:spMk id="5" creationId="{6D661AA1-1B68-5025-A849-242E060E53A7}"/>
          </ac:spMkLst>
        </pc:spChg>
        <pc:spChg chg="del mod">
          <ac:chgData name="Rodolfo Soares" userId="b2beac14-ac76-47e8-b559-2f72f76a174a" providerId="ADAL" clId="{F5A33810-9E76-40C1-A6F7-1919878EC194}" dt="2022-05-06T16:48:48.996" v="565" actId="21"/>
          <ac:spMkLst>
            <pc:docMk/>
            <pc:sldMk cId="282552941" sldId="269"/>
            <ac:spMk id="6" creationId="{B73809C0-C850-5CF6-7049-AC035CEB1581}"/>
          </ac:spMkLst>
        </pc:spChg>
        <pc:spChg chg="add del mod">
          <ac:chgData name="Rodolfo Soares" userId="b2beac14-ac76-47e8-b559-2f72f76a174a" providerId="ADAL" clId="{F5A33810-9E76-40C1-A6F7-1919878EC194}" dt="2022-05-06T16:59:14.174" v="699" actId="478"/>
          <ac:spMkLst>
            <pc:docMk/>
            <pc:sldMk cId="282552941" sldId="269"/>
            <ac:spMk id="7" creationId="{19738F70-7F1E-A4D7-9F0F-9284F511B13B}"/>
          </ac:spMkLst>
        </pc:spChg>
        <pc:spChg chg="add del mod">
          <ac:chgData name="Rodolfo Soares" userId="b2beac14-ac76-47e8-b559-2f72f76a174a" providerId="ADAL" clId="{F5A33810-9E76-40C1-A6F7-1919878EC194}" dt="2022-05-06T16:59:12.538" v="698" actId="478"/>
          <ac:spMkLst>
            <pc:docMk/>
            <pc:sldMk cId="282552941" sldId="269"/>
            <ac:spMk id="8" creationId="{6736AA33-3FE0-36FB-FB36-AB499B85AA3F}"/>
          </ac:spMkLst>
        </pc:spChg>
        <pc:spChg chg="add del mod">
          <ac:chgData name="Rodolfo Soares" userId="b2beac14-ac76-47e8-b559-2f72f76a174a" providerId="ADAL" clId="{F5A33810-9E76-40C1-A6F7-1919878EC194}" dt="2022-05-06T16:59:10.893" v="697" actId="478"/>
          <ac:spMkLst>
            <pc:docMk/>
            <pc:sldMk cId="282552941" sldId="269"/>
            <ac:spMk id="9" creationId="{037C3D21-8688-8BB4-AE4E-18BDA9526791}"/>
          </ac:spMkLst>
        </pc:spChg>
      </pc:sldChg>
      <pc:sldChg chg="add del">
        <pc:chgData name="Rodolfo Soares" userId="b2beac14-ac76-47e8-b559-2f72f76a174a" providerId="ADAL" clId="{F5A33810-9E76-40C1-A6F7-1919878EC194}" dt="2022-05-06T16:56:53.392" v="664" actId="47"/>
        <pc:sldMkLst>
          <pc:docMk/>
          <pc:sldMk cId="3097049772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001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67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12ECC-3C60-4420-BA2B-9B8EFBB4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F19191-FC3D-493E-99D4-00A6F1927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2B4C5C-2E63-4F15-A986-80CF038F8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8E1199-DD58-4A0E-BE97-2AB06180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DE30EA-90DF-40AB-9F42-388A1660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0A972E-165B-4281-80B2-B4744A2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74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6095E-ECE2-4741-9359-ED650678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F67B83-6ED2-4DF5-9E9C-D33D5A4EB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4D0606-8583-438B-93AA-57E6B223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EBF5F7-178B-46B7-A7CE-6E6088DA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9AAFE1-CB4F-4C7C-ABC0-20E26607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7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A52F5D-5E2E-4B3A-9F39-6F4311540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A8C9E9-5464-4A62-812E-2183C7680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45E0C0-6813-40D7-9D8B-40CD5ECB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83C9C9-921A-4E45-B4BA-4F6A94F9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A953C4-BBB0-42F6-8CB9-008A0F13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04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2B081-C704-4E5A-8358-9809AAE49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D951A8-4389-4EC4-9DC3-BC417F39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91FDAAA-7BC7-45E2-8A79-E5BFF277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F5E645-7B31-4010-B261-17B7F5FB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2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A62C7-6BBA-4D6A-B94E-FAF889EC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392EE-CBB9-4D19-84D8-B1777744E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66ABF8-743C-4F0D-BD42-2106DD02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73E81C-ED0F-4F36-8C11-AB7001D3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4D792F-4673-4915-B1BD-84071343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41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03C42-1E8E-4CE0-B145-036E86E1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043205-7C1A-4970-AD38-9DC3A82A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5B113F-9A0A-42A2-8F1D-4B81CD34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2492FB-CE9A-474D-86FE-AFB9A08D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D11259-FF27-4715-8ACE-B9D92363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6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88F40-A068-495E-8EC1-528F83D9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B151A6-1E8E-4CDE-9597-279B7608E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BFB403-9DBF-4770-936F-71ED3525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FE389D-3200-46AC-A5F8-862ED4A6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697683-9C70-429A-8465-9EDA0B9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D92D42-3A0B-4207-AC29-F7223645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12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9796B-BA73-464E-97C1-569CAEFA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6F145E-9721-4809-B0CC-DF88DE3DB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BD1E8C-240D-4420-B46F-63E507C11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6CE828-6DE6-49FC-A677-6F3FE1A7F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34CB4F-AC44-46AE-8708-4C0DE7E94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11C4D7-20CF-403D-84E6-DBEA493C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2CAF2C-7DF5-4C94-925A-A9A1519B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98FE463-3D50-4035-BA53-F1B11E39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40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2C61D-52DE-4CF2-AD24-CF8F2870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7524A3-2AA9-4628-BA47-78D7DBEC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E5A36E-372A-44BD-8AF3-0C9A08EF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39B93BF-F0EE-4070-A2FB-3442EA82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64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5A87836-4C02-4571-B43E-C0797D1D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72E6632-88E8-4AC9-ACB5-60B01C8C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6FD008-70DF-48D5-8B73-A4A5FDB1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19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ADF72-00EC-447A-91D4-A7A4F839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67827A-8F40-46E7-B9A8-54E8131D3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5B9FC9-6FFE-4569-BB23-1A60104A4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626252-3A8F-49D5-B8B6-37377DB1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5AAE28-E1C6-4EF9-888A-8C6F787B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F529F7-3F74-4EEA-B33E-D53C0C20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16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9991BC-0A20-4268-9FC0-35596C58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927ED5-A5D5-4E94-A6D8-6FC7A983D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860D0F-A42A-45E6-9FBA-A07F337BF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AED9B-32E5-4C4B-8B7D-C8C6077FA784}" type="datetimeFigureOut">
              <a:rPr lang="pt-BR" smtClean="0"/>
              <a:t>06/07/2022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5B484F-3F9A-4644-B7A0-259D6DF39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B56CAC-6E3A-4266-81ED-476344614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83E9-CD16-49F2-9D01-8DAF555270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2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447932-41C5-4A98-80E1-BE2E92B11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8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94FF81F-56FB-4A96-ADE3-D0A651227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968"/>
            <a:ext cx="12192000" cy="6856286"/>
          </a:xfrm>
          <a:prstGeom prst="rect">
            <a:avLst/>
          </a:prstGeom>
        </p:spPr>
      </p:pic>
      <p:sp>
        <p:nvSpPr>
          <p:cNvPr id="4" name="CaixaDeTexto 256">
            <a:extLst>
              <a:ext uri="{FF2B5EF4-FFF2-40B4-BE49-F238E27FC236}">
                <a16:creationId xmlns:a16="http://schemas.microsoft.com/office/drawing/2014/main" id="{1B455D56-3A05-E976-B898-892BCADC84BA}"/>
              </a:ext>
            </a:extLst>
          </p:cNvPr>
          <p:cNvSpPr/>
          <p:nvPr/>
        </p:nvSpPr>
        <p:spPr>
          <a:xfrm>
            <a:off x="3142076" y="389008"/>
            <a:ext cx="8846724" cy="113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18000"/>
              </a:lnSpc>
              <a:tabLst>
                <a:tab pos="0" algn="l"/>
                <a:tab pos="431640" algn="l"/>
                <a:tab pos="880920" algn="l"/>
                <a:tab pos="1330200" algn="l"/>
                <a:tab pos="1779480" algn="l"/>
                <a:tab pos="2228760" algn="l"/>
                <a:tab pos="2678040" algn="l"/>
                <a:tab pos="3127320" algn="l"/>
                <a:tab pos="3576600" algn="l"/>
                <a:tab pos="4025880" algn="l"/>
                <a:tab pos="4475160" algn="l"/>
                <a:tab pos="4924080" algn="l"/>
                <a:tab pos="5373360" algn="l"/>
                <a:tab pos="5822640" algn="l"/>
                <a:tab pos="6271920" algn="l"/>
                <a:tab pos="6721200" algn="l"/>
                <a:tab pos="7170480" algn="l"/>
                <a:tab pos="7619760" algn="l"/>
                <a:tab pos="8069040" algn="l"/>
                <a:tab pos="8518320" algn="l"/>
                <a:tab pos="8967600" algn="l"/>
                <a:tab pos="9416880" algn="l"/>
                <a:tab pos="9866160" algn="l"/>
                <a:tab pos="10315440" algn="l"/>
                <a:tab pos="10764720" algn="l"/>
                <a:tab pos="10766160" algn="l"/>
                <a:tab pos="10767960" algn="l"/>
                <a:tab pos="10769400" algn="l"/>
                <a:tab pos="10770840" algn="l"/>
                <a:tab pos="10772640" algn="l"/>
                <a:tab pos="10774080" algn="l"/>
                <a:tab pos="10775880" algn="l"/>
              </a:tabLst>
            </a:pPr>
            <a:r>
              <a:rPr lang="pt-BR" sz="3200" b="1" strike="noStrike" spc="-1" dirty="0">
                <a:solidFill>
                  <a:srgbClr val="FFFFFF"/>
                </a:solidFill>
                <a:latin typeface="Arial Black"/>
                <a:ea typeface="DejaVu Sans"/>
              </a:rPr>
              <a:t>Conflito de interesse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156CF1-5C38-D1C7-F9CE-330E46161D12}"/>
              </a:ext>
            </a:extLst>
          </p:cNvPr>
          <p:cNvSpPr txBox="1"/>
          <p:nvPr/>
        </p:nvSpPr>
        <p:spPr>
          <a:xfrm>
            <a:off x="1004711" y="1761067"/>
            <a:ext cx="976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3764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94FF81F-56FB-4A96-ADE3-D0A651227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968"/>
            <a:ext cx="12192000" cy="685628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C9B241C-CDC6-7238-A385-50A7FECCCD7D}"/>
              </a:ext>
            </a:extLst>
          </p:cNvPr>
          <p:cNvSpPr txBox="1"/>
          <p:nvPr/>
        </p:nvSpPr>
        <p:spPr>
          <a:xfrm>
            <a:off x="1004711" y="2874843"/>
            <a:ext cx="976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26038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3B7205-B94C-4636-8677-E41BB5A31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3"/>
          <a:stretch/>
        </p:blipFill>
        <p:spPr>
          <a:xfrm>
            <a:off x="-600" y="-337"/>
            <a:ext cx="12193200" cy="164790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DCD9604-A9A0-0383-C15C-7B66C95178F7}"/>
              </a:ext>
            </a:extLst>
          </p:cNvPr>
          <p:cNvSpPr txBox="1"/>
          <p:nvPr/>
        </p:nvSpPr>
        <p:spPr>
          <a:xfrm>
            <a:off x="835377" y="2889955"/>
            <a:ext cx="976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8255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3B7205-B94C-4636-8677-E41BB5A31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" y="-337"/>
            <a:ext cx="12193200" cy="68586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4F332A-E7C1-8BAC-7AD0-32AB58E44F3B}"/>
              </a:ext>
            </a:extLst>
          </p:cNvPr>
          <p:cNvSpPr txBox="1"/>
          <p:nvPr/>
        </p:nvSpPr>
        <p:spPr>
          <a:xfrm>
            <a:off x="880533" y="2901245"/>
            <a:ext cx="976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32784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3B7205-B94C-4636-8677-E41BB5A31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3"/>
          <a:stretch/>
        </p:blipFill>
        <p:spPr>
          <a:xfrm>
            <a:off x="-600" y="-337"/>
            <a:ext cx="12193200" cy="164790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EC9DDDA-0708-591C-F3FC-0CFD74A9AA71}"/>
              </a:ext>
            </a:extLst>
          </p:cNvPr>
          <p:cNvSpPr txBox="1"/>
          <p:nvPr/>
        </p:nvSpPr>
        <p:spPr>
          <a:xfrm>
            <a:off x="880533" y="2901245"/>
            <a:ext cx="976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450749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3210c45-f424-49f8-9f62-e954fd3e7008" xsi:nil="true"/>
    <DataeHora xmlns="43210c45-f424-49f8-9f62-e954fd3e70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EE0BEC545C1B9449899E5E04227E1CE" ma:contentTypeVersion="15" ma:contentTypeDescription="Crie um novo documento." ma:contentTypeScope="" ma:versionID="26005f267549732942705e877a50a2a0">
  <xsd:schema xmlns:xsd="http://www.w3.org/2001/XMLSchema" xmlns:xs="http://www.w3.org/2001/XMLSchema" xmlns:p="http://schemas.microsoft.com/office/2006/metadata/properties" xmlns:ns2="43210c45-f424-49f8-9f62-e954fd3e7008" xmlns:ns3="6d785da9-0727-412d-9300-8cef7eb862a7" targetNamespace="http://schemas.microsoft.com/office/2006/metadata/properties" ma:root="true" ma:fieldsID="45a01dcc719418d8e0c69223c12fdabb" ns2:_="" ns3:_="">
    <xsd:import namespace="43210c45-f424-49f8-9f62-e954fd3e7008"/>
    <xsd:import namespace="6d785da9-0727-412d-9300-8cef7eb862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DataeHor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10c45-f424-49f8-9f62-e954fd3e7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tatus de liberação" ma:internalName="Status_x0020_de_x0020_libera_x00e7__x00e3_o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DataeHora" ma:index="22" nillable="true" ma:displayName="Data e Hora" ma:format="DateOnly" ma:internalName="DataeHor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85da9-0727-412d-9300-8cef7eb862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7ED263-F34C-46EB-8541-8D78C49FAE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F4510B-41FD-4752-9B06-A27990DC8FFA}">
  <ds:schemaRefs>
    <ds:schemaRef ds:uri="http://schemas.microsoft.com/office/2006/metadata/properties"/>
    <ds:schemaRef ds:uri="http://schemas.microsoft.com/office/infopath/2007/PartnerControls"/>
    <ds:schemaRef ds:uri="43210c45-f424-49f8-9f62-e954fd3e7008"/>
  </ds:schemaRefs>
</ds:datastoreItem>
</file>

<file path=customXml/itemProps3.xml><?xml version="1.0" encoding="utf-8"?>
<ds:datastoreItem xmlns:ds="http://schemas.openxmlformats.org/officeDocument/2006/customXml" ds:itemID="{9732FF6B-B8DB-47EF-AB8E-BE9136D8AA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210c45-f424-49f8-9f62-e954fd3e7008"/>
    <ds:schemaRef ds:uri="6d785da9-0727-412d-9300-8cef7eb862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DEZEN</dc:creator>
  <cp:lastModifiedBy>Aline Portal</cp:lastModifiedBy>
  <cp:revision>4</cp:revision>
  <dcterms:created xsi:type="dcterms:W3CDTF">2021-09-22T18:19:10Z</dcterms:created>
  <dcterms:modified xsi:type="dcterms:W3CDTF">2022-07-06T17:23:35Z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0x010100FEE0BEC545C1B9449899E5E04227E1CE</vt:lpwstr>
  </property>
</Properties>
</file>