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5670550" cy="1008062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00880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3464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28332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00880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373464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3320" y="402120"/>
            <a:ext cx="5103000" cy="780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"/>
          <p:cNvSpPr/>
          <p:nvPr/>
        </p:nvSpPr>
        <p:spPr>
          <a:xfrm>
            <a:off x="283320" y="2358720"/>
            <a:ext cx="2595600" cy="584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Title 1"/>
          <p:cNvSpPr/>
          <p:nvPr/>
        </p:nvSpPr>
        <p:spPr>
          <a:xfrm>
            <a:off x="180000" y="557280"/>
            <a:ext cx="3285000" cy="30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11600" rIns="111600" tIns="55800" bIns="55800" anchor="ctr">
            <a:spAutoFit/>
          </a:bodyPr>
          <a:p>
            <a:pPr>
              <a:lnSpc>
                <a:spcPct val="80000"/>
              </a:lnSpc>
              <a:buNone/>
            </a:pPr>
            <a:r>
              <a:rPr b="1" lang="fi-FI" sz="1600" spc="-1" strike="noStrike">
                <a:solidFill>
                  <a:srgbClr val="ffffff"/>
                </a:solidFill>
                <a:latin typeface="Calibri"/>
                <a:ea typeface="Tahoma"/>
              </a:rPr>
              <a:t>Título do Trabalho Científico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40" name="Text Placeholder 4"/>
          <p:cNvSpPr/>
          <p:nvPr/>
        </p:nvSpPr>
        <p:spPr>
          <a:xfrm>
            <a:off x="180000" y="946440"/>
            <a:ext cx="3238920" cy="47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11600" rIns="111600" tIns="55800" bIns="55800" anchor="ctr">
            <a:spAutoFit/>
          </a:bodyPr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Autor¹; Autor¹; Autor¹; Autor¹; Autor¹; Autor².</a:t>
            </a:r>
            <a:endParaRPr b="0" lang="pt-BR" sz="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¹Instituição X, Cidade – UF.  ²Instituição  Y, Cidade – UF.</a:t>
            </a:r>
            <a:endParaRPr b="0" lang="pt-BR" sz="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E-mail para contato: </a:t>
            </a:r>
            <a:r>
              <a:rPr b="0" lang="pt-BR" sz="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x@email.com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1" name=""/>
          <p:cNvSpPr/>
          <p:nvPr/>
        </p:nvSpPr>
        <p:spPr>
          <a:xfrm>
            <a:off x="283680" y="1800000"/>
            <a:ext cx="5115960" cy="79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Nesses espaços o autor deve contemplar as informações do resumo aceito para apresentação no evento.</a:t>
            </a:r>
            <a:endParaRPr b="0" lang="pt-BR" sz="1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Os autores podem inserir texto, figuras, gráficos e esquemas para apresentação das informações contidas no resumo enviado.</a:t>
            </a:r>
            <a:endParaRPr b="0" lang="pt-BR" sz="1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Os  itens introdução e referências são opcionais.</a:t>
            </a:r>
            <a:endParaRPr b="0" lang="pt-BR" sz="1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São obrigatórios: objetivos, métodos, resultados e conclusão. Além disso, o número de aprovação da CEUA e as fontes financiadoras (quando houver).</a:t>
            </a:r>
            <a:endParaRPr b="0" lang="pt-B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2022-05-09T13:35:46Z</dcterms:created>
  <dc:creator/>
  <dc:description/>
  <dc:language>pt-BR</dc:language>
  <cp:lastModifiedBy/>
  <dcterms:modified xsi:type="dcterms:W3CDTF">2022-07-06T12:00:12Z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