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7559675" cy="10691800"/>
  <p:embeddedFontLst>
    <p:embeddedFont>
      <p:font typeface="Arial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RTJfbvkKEnVEUZEYwZpf6RFUc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064db4a2_0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13e064db4a2_0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1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2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/>
          <p:nvPr/>
        </p:nvSpPr>
        <p:spPr>
          <a:xfrm>
            <a:off x="2801520" y="3888000"/>
            <a:ext cx="6558120" cy="638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 Black"/>
              <a:buNone/>
            </a:pPr>
            <a:r>
              <a:rPr b="1" i="0" lang="pt-BR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INSIRA AQUI UM TÍTULO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3831840" y="4638240"/>
            <a:ext cx="4497120" cy="363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1" lang="pt-BR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Este é um espaço para subtítulo.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/>
          <p:nvPr/>
        </p:nvSpPr>
        <p:spPr>
          <a:xfrm>
            <a:off x="1254960" y="1800000"/>
            <a:ext cx="6717960" cy="577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E5E"/>
              </a:buClr>
              <a:buSzPts val="3200"/>
              <a:buFont typeface="Arial Black"/>
              <a:buNone/>
            </a:pPr>
            <a:r>
              <a:rPr b="1" i="0" lang="pt-BR" sz="3200" u="none" cap="none" strike="noStrike">
                <a:solidFill>
                  <a:srgbClr val="101E5E"/>
                </a:solidFill>
                <a:latin typeface="Arial Black"/>
                <a:ea typeface="Arial Black"/>
                <a:cs typeface="Arial Black"/>
                <a:sym typeface="Arial Black"/>
              </a:rPr>
              <a:t>INSIRA AQUI UM TÍTULO</a:t>
            </a:r>
            <a:endParaRPr b="0" i="0" sz="3200" u="none" cap="none" strike="noStrike">
              <a:solidFill>
                <a:srgbClr val="101E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1254960" y="2755440"/>
            <a:ext cx="7791840" cy="1461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é um parágrafo.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Sinta-se à vontade para edita-lo da melhor forma, mas lembre-se de respeitar os espaçamentos.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for necessário, utilize mais de um slide.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e064db4a2_0_0"/>
          <p:cNvSpPr/>
          <p:nvPr/>
        </p:nvSpPr>
        <p:spPr>
          <a:xfrm>
            <a:off x="1254960" y="1800000"/>
            <a:ext cx="67179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E5E"/>
              </a:buClr>
              <a:buSzPts val="3200"/>
              <a:buFont typeface="Arial Black"/>
              <a:buNone/>
            </a:pPr>
            <a:r>
              <a:rPr b="1" i="0" lang="pt-BR" sz="3200" u="none" cap="none" strike="noStrike">
                <a:solidFill>
                  <a:srgbClr val="101E5E"/>
                </a:solidFill>
                <a:latin typeface="Arial Black"/>
                <a:ea typeface="Arial Black"/>
                <a:cs typeface="Arial Black"/>
                <a:sym typeface="Arial Black"/>
              </a:rPr>
              <a:t>INSIRA AQUI UM TÍTULO</a:t>
            </a:r>
            <a:endParaRPr b="0" i="0" sz="3200" u="none" cap="none" strike="noStrike">
              <a:solidFill>
                <a:srgbClr val="101E5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13e064db4a2_0_0"/>
          <p:cNvSpPr/>
          <p:nvPr/>
        </p:nvSpPr>
        <p:spPr>
          <a:xfrm>
            <a:off x="1254960" y="2755440"/>
            <a:ext cx="77919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é um parágrafo.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Sinta-se à vontade para edita-lo da melhor forma, mas lembre-se de respeitar os espaçamentos.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for necessário, utilize mais de um slide.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/>
          <p:nvPr/>
        </p:nvSpPr>
        <p:spPr>
          <a:xfrm>
            <a:off x="6120000" y="1620000"/>
            <a:ext cx="5737680" cy="20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E5E"/>
              </a:buClr>
              <a:buSzPts val="3200"/>
              <a:buFont typeface="Arial Black"/>
              <a:buNone/>
            </a:pPr>
            <a:r>
              <a:rPr b="1" i="0" lang="pt-BR" sz="3200" u="none" cap="none" strike="noStrike">
                <a:solidFill>
                  <a:srgbClr val="101E5E"/>
                </a:solidFill>
                <a:latin typeface="Arial Black"/>
                <a:ea typeface="Arial Black"/>
                <a:cs typeface="Arial Black"/>
                <a:sym typeface="Arial Black"/>
              </a:rPr>
              <a:t>INSIRA AQUI ALGUM TEXTO MAIS CURTO QUE PRECISE DE DESTAQUE.</a:t>
            </a:r>
            <a:endParaRPr b="0" i="0" sz="3200" u="none" cap="none" strike="noStrike">
              <a:solidFill>
                <a:srgbClr val="101E5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/>
          <p:nvPr/>
        </p:nvSpPr>
        <p:spPr>
          <a:xfrm>
            <a:off x="2909880" y="5053680"/>
            <a:ext cx="6371640" cy="638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 Black"/>
              <a:buNone/>
            </a:pPr>
            <a:r>
              <a:rPr b="1" i="0" lang="pt-BR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OBRIGADO.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2021-02-11T13:23:58Z</dcterms:created>
  <dc:creator>Microsoft Office 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4</vt:i4>
  </property>
</Properties>
</file>