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0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4660"/>
  </p:normalViewPr>
  <p:slideViewPr>
    <p:cSldViewPr snapToGrid="0" snapToObjects="1" showGuides="1">
      <p:cViewPr varScale="1">
        <p:scale>
          <a:sx n="72" d="100"/>
          <a:sy n="72" d="100"/>
        </p:scale>
        <p:origin x="462" y="66"/>
      </p:cViewPr>
      <p:guideLst>
        <p:guide orient="horz" pos="21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a Mazotti" userId="5b85f8de-73bc-47f2-ab6e-a385311e0244" providerId="ADAL" clId="{3E9D2979-4842-4949-BF66-BAF3D82B79EC}"/>
    <pc:docChg chg="modSld">
      <pc:chgData name="Camila Mazotti" userId="5b85f8de-73bc-47f2-ab6e-a385311e0244" providerId="ADAL" clId="{3E9D2979-4842-4949-BF66-BAF3D82B79EC}" dt="2021-06-28T19:46:17.061" v="0" actId="20577"/>
      <pc:docMkLst>
        <pc:docMk/>
      </pc:docMkLst>
      <pc:sldChg chg="modSp mod">
        <pc:chgData name="Camila Mazotti" userId="5b85f8de-73bc-47f2-ab6e-a385311e0244" providerId="ADAL" clId="{3E9D2979-4842-4949-BF66-BAF3D82B79EC}" dt="2021-06-28T19:46:17.061" v="0" actId="20577"/>
        <pc:sldMkLst>
          <pc:docMk/>
          <pc:sldMk cId="830570134" sldId="256"/>
        </pc:sldMkLst>
        <pc:spChg chg="mod">
          <ac:chgData name="Camila Mazotti" userId="5b85f8de-73bc-47f2-ab6e-a385311e0244" providerId="ADAL" clId="{3E9D2979-4842-4949-BF66-BAF3D82B79EC}" dt="2021-06-28T19:46:17.061" v="0" actId="20577"/>
          <ac:spMkLst>
            <pc:docMk/>
            <pc:sldMk cId="830570134" sldId="256"/>
            <ac:spMk id="20" creationId="{7C1FC7CC-0681-9E4B-8B59-BB42ED3A1B8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893547169522259E-2"/>
          <c:y val="3.3809687026104943E-2"/>
          <c:w val="0.97529143839577437"/>
          <c:h val="0.8939424855840207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49-9C4B-B24B-1052D94AC3D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34925" cap="rnd">
              <a:solidFill>
                <a:srgbClr val="92D05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349-9C4B-B24B-1052D94AC3D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349-9C4B-B24B-1052D94AC3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7361208"/>
        <c:axId val="497359240"/>
      </c:lineChart>
      <c:catAx>
        <c:axId val="497361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97359240"/>
        <c:crosses val="autoZero"/>
        <c:auto val="1"/>
        <c:lblAlgn val="ctr"/>
        <c:lblOffset val="100"/>
        <c:noMultiLvlLbl val="0"/>
      </c:catAx>
      <c:valAx>
        <c:axId val="497359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97361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D-5344-AA80-8FD4308CA3E6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FD-5344-AA80-8FD4308CA3E6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FD-5344-AA80-8FD4308CA3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6092064"/>
        <c:axId val="1078913648"/>
      </c:barChart>
      <c:catAx>
        <c:axId val="104609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78913648"/>
        <c:crosses val="autoZero"/>
        <c:auto val="1"/>
        <c:lblAlgn val="ctr"/>
        <c:lblOffset val="100"/>
        <c:noMultiLvlLbl val="0"/>
      </c:catAx>
      <c:valAx>
        <c:axId val="107891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4609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6F5F-DFAB-7C49-9CE9-6D223C0456FC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1B3-43CD-AB49-9862-4BC243DE5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93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6F5F-DFAB-7C49-9CE9-6D223C0456FC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1B3-43CD-AB49-9862-4BC243DE5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40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6F5F-DFAB-7C49-9CE9-6D223C0456FC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1B3-43CD-AB49-9862-4BC243DE5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52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6F5F-DFAB-7C49-9CE9-6D223C0456FC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1B3-43CD-AB49-9862-4BC243DE5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360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6F5F-DFAB-7C49-9CE9-6D223C0456FC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1B3-43CD-AB49-9862-4BC243DE5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487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6F5F-DFAB-7C49-9CE9-6D223C0456FC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1B3-43CD-AB49-9862-4BC243DE5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189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6F5F-DFAB-7C49-9CE9-6D223C0456FC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1B3-43CD-AB49-9862-4BC243DE5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962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6F5F-DFAB-7C49-9CE9-6D223C0456FC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1B3-43CD-AB49-9862-4BC243DE5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052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6F5F-DFAB-7C49-9CE9-6D223C0456FC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1B3-43CD-AB49-9862-4BC243DE5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60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6F5F-DFAB-7C49-9CE9-6D223C0456FC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1B3-43CD-AB49-9862-4BC243DE5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19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6F5F-DFAB-7C49-9CE9-6D223C0456FC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031B3-43CD-AB49-9862-4BC243DE5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06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A6F5F-DFAB-7C49-9CE9-6D223C0456FC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031B3-43CD-AB49-9862-4BC243DE52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62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D0743824-FF0D-8A47-8AEA-B573EE24A697}"/>
              </a:ext>
            </a:extLst>
          </p:cNvPr>
          <p:cNvSpPr txBox="1">
            <a:spLocks/>
          </p:cNvSpPr>
          <p:nvPr/>
        </p:nvSpPr>
        <p:spPr>
          <a:xfrm>
            <a:off x="596908" y="3295933"/>
            <a:ext cx="2814539" cy="219683"/>
          </a:xfrm>
          <a:prstGeom prst="rect">
            <a:avLst/>
          </a:prstGeom>
        </p:spPr>
        <p:txBody>
          <a:bodyPr/>
          <a:lstStyle>
            <a:lvl1pPr marL="1736034" indent="-1736034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6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61407" indent="-1446695" algn="l" defTabSz="2314712" rtl="0" eaLnBrk="1" latinLnBrk="0" hangingPunct="1">
              <a:spcBef>
                <a:spcPct val="20000"/>
              </a:spcBef>
              <a:buFont typeface="Arial"/>
              <a:buChar char="–"/>
              <a:defRPr sz="1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86780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1493" indent="-1157356" algn="l" defTabSz="2314712" rtl="0" eaLnBrk="1" latinLnBrk="0" hangingPunct="1">
              <a:spcBef>
                <a:spcPct val="20000"/>
              </a:spcBef>
              <a:buFont typeface="Arial"/>
              <a:buChar char="–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416205" indent="-1157356" algn="l" defTabSz="2314712" rtl="0" eaLnBrk="1" latinLnBrk="0" hangingPunct="1">
              <a:spcBef>
                <a:spcPct val="20000"/>
              </a:spcBef>
              <a:buFont typeface="Arial"/>
              <a:buChar char="»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730917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045629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60341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675053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302" b="1" dirty="0">
                <a:solidFill>
                  <a:srgbClr val="92D050"/>
                </a:solidFill>
                <a:cs typeface="Tahoma"/>
              </a:rPr>
              <a:t>OBJETIVOS</a:t>
            </a:r>
          </a:p>
        </p:txBody>
      </p:sp>
      <p:sp>
        <p:nvSpPr>
          <p:cNvPr id="7" name="Text Placeholder 20">
            <a:extLst>
              <a:ext uri="{FF2B5EF4-FFF2-40B4-BE49-F238E27FC236}">
                <a16:creationId xmlns:a16="http://schemas.microsoft.com/office/drawing/2014/main" id="{F39015FB-2F37-AD4A-B831-1545841FDBF0}"/>
              </a:ext>
            </a:extLst>
          </p:cNvPr>
          <p:cNvSpPr txBox="1">
            <a:spLocks/>
          </p:cNvSpPr>
          <p:nvPr/>
        </p:nvSpPr>
        <p:spPr bwMode="auto">
          <a:xfrm>
            <a:off x="596906" y="3518028"/>
            <a:ext cx="3119247" cy="2944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altLang="pt-BR" sz="964" dirty="0">
                <a:latin typeface="+mn-lt"/>
              </a:rPr>
              <a:t>Nunc </a:t>
            </a:r>
            <a:r>
              <a:rPr lang="fr-FR" altLang="pt-BR" sz="964" dirty="0" err="1">
                <a:latin typeface="+mn-lt"/>
              </a:rPr>
              <a:t>ornare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venenatis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velit</a:t>
            </a:r>
            <a:r>
              <a:rPr lang="fr-FR" altLang="pt-BR" sz="964" dirty="0">
                <a:latin typeface="+mn-lt"/>
              </a:rPr>
              <a:t>, et </a:t>
            </a:r>
            <a:r>
              <a:rPr lang="fr-FR" altLang="pt-BR" sz="964" dirty="0" err="1">
                <a:latin typeface="+mn-lt"/>
              </a:rPr>
              <a:t>condimentum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nisl</a:t>
            </a:r>
            <a:r>
              <a:rPr lang="fr-FR" altLang="pt-BR" sz="964" dirty="0">
                <a:latin typeface="+mn-lt"/>
              </a:rPr>
              <a:t> bibendum in. </a:t>
            </a:r>
            <a:r>
              <a:rPr lang="fr-FR" altLang="pt-BR" sz="964" dirty="0" err="1">
                <a:latin typeface="+mn-lt"/>
              </a:rPr>
              <a:t>Donec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congue</a:t>
            </a:r>
            <a:r>
              <a:rPr lang="fr-FR" altLang="pt-BR" sz="964" dirty="0">
                <a:latin typeface="+mn-lt"/>
              </a:rPr>
              <a:t> ante at </a:t>
            </a:r>
            <a:r>
              <a:rPr lang="fr-FR" altLang="pt-BR" sz="964" dirty="0" err="1">
                <a:latin typeface="+mn-lt"/>
              </a:rPr>
              <a:t>sapien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convallis</a:t>
            </a:r>
            <a:r>
              <a:rPr lang="fr-FR" altLang="pt-BR" sz="964" dirty="0">
                <a:latin typeface="+mn-lt"/>
              </a:rPr>
              <a:t> id </a:t>
            </a:r>
            <a:r>
              <a:rPr lang="fr-FR" altLang="pt-BR" sz="964" dirty="0" err="1">
                <a:latin typeface="+mn-lt"/>
              </a:rPr>
              <a:t>suscipit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lectus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gravida</a:t>
            </a:r>
            <a:r>
              <a:rPr lang="fr-FR" altLang="pt-BR" sz="964" dirty="0">
                <a:latin typeface="+mn-lt"/>
              </a:rPr>
              <a:t>. Ut </a:t>
            </a:r>
            <a:r>
              <a:rPr lang="fr-FR" altLang="pt-BR" sz="964" dirty="0" err="1">
                <a:latin typeface="+mn-lt"/>
              </a:rPr>
              <a:t>molestie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interdum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felis</a:t>
            </a:r>
            <a:r>
              <a:rPr lang="fr-FR" altLang="pt-BR" sz="964" dirty="0">
                <a:latin typeface="+mn-lt"/>
              </a:rPr>
              <a:t>, </a:t>
            </a:r>
            <a:r>
              <a:rPr lang="fr-FR" altLang="pt-BR" sz="964" dirty="0" err="1">
                <a:latin typeface="+mn-lt"/>
              </a:rPr>
              <a:t>sit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amet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egestas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metus</a:t>
            </a:r>
            <a:r>
              <a:rPr lang="fr-FR" altLang="pt-BR" sz="964" dirty="0">
                <a:latin typeface="+mn-lt"/>
              </a:rPr>
              <a:t> tristique </a:t>
            </a:r>
            <a:r>
              <a:rPr lang="fr-FR" altLang="pt-BR" sz="964" dirty="0" err="1">
                <a:latin typeface="+mn-lt"/>
              </a:rPr>
              <a:t>ac</a:t>
            </a:r>
            <a:r>
              <a:rPr lang="fr-FR" altLang="pt-BR" sz="964" dirty="0">
                <a:latin typeface="+mn-lt"/>
              </a:rPr>
              <a:t>. Nunc non </a:t>
            </a:r>
            <a:r>
              <a:rPr lang="fr-FR" altLang="pt-BR" sz="964" dirty="0" err="1">
                <a:latin typeface="+mn-lt"/>
              </a:rPr>
              <a:t>eleifend</a:t>
            </a:r>
            <a:r>
              <a:rPr lang="fr-FR" altLang="pt-BR" sz="964" dirty="0">
                <a:latin typeface="+mn-lt"/>
              </a:rPr>
              <a:t> nunc. </a:t>
            </a:r>
            <a:r>
              <a:rPr lang="fr-FR" altLang="pt-BR" sz="964" dirty="0" err="1">
                <a:latin typeface="+mn-lt"/>
              </a:rPr>
              <a:t>Phasellus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blandit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congue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justo</a:t>
            </a:r>
            <a:r>
              <a:rPr lang="fr-FR" altLang="pt-BR" sz="964" dirty="0">
                <a:latin typeface="+mn-lt"/>
              </a:rPr>
              <a:t> vitae </a:t>
            </a:r>
            <a:r>
              <a:rPr lang="fr-FR" altLang="pt-BR" sz="964" dirty="0" err="1">
                <a:latin typeface="+mn-lt"/>
              </a:rPr>
              <a:t>fermentum</a:t>
            </a:r>
            <a:r>
              <a:rPr lang="fr-FR" altLang="pt-BR" sz="964" dirty="0">
                <a:latin typeface="+mn-lt"/>
              </a:rPr>
              <a:t>. </a:t>
            </a:r>
            <a:r>
              <a:rPr lang="fr-FR" altLang="pt-BR" sz="964" dirty="0" err="1">
                <a:latin typeface="+mn-lt"/>
              </a:rPr>
              <a:t>Fusce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tincidunt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accumsan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scelerisque</a:t>
            </a:r>
            <a:r>
              <a:rPr lang="fr-FR" altLang="pt-BR" sz="964" dirty="0">
                <a:latin typeface="+mn-lt"/>
              </a:rPr>
              <a:t>. </a:t>
            </a:r>
            <a:r>
              <a:rPr lang="fr-FR" altLang="pt-BR" sz="964" dirty="0" err="1">
                <a:latin typeface="+mn-lt"/>
              </a:rPr>
              <a:t>Fusce</a:t>
            </a:r>
            <a:r>
              <a:rPr lang="fr-FR" altLang="pt-BR" sz="964" dirty="0">
                <a:latin typeface="+mn-lt"/>
              </a:rPr>
              <a:t> mollis, </a:t>
            </a:r>
            <a:r>
              <a:rPr lang="fr-FR" altLang="pt-BR" sz="964" dirty="0" err="1">
                <a:latin typeface="+mn-lt"/>
              </a:rPr>
              <a:t>nibh</a:t>
            </a:r>
            <a:r>
              <a:rPr lang="fr-FR" altLang="pt-BR" sz="964" dirty="0">
                <a:latin typeface="+mn-lt"/>
              </a:rPr>
              <a:t> at </a:t>
            </a:r>
            <a:r>
              <a:rPr lang="fr-FR" altLang="pt-BR" sz="964" dirty="0" err="1">
                <a:latin typeface="+mn-lt"/>
              </a:rPr>
              <a:t>rutrum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tincidunt</a:t>
            </a:r>
            <a:r>
              <a:rPr lang="fr-FR" altLang="pt-BR" sz="964" dirty="0">
                <a:latin typeface="+mn-lt"/>
              </a:rPr>
              <a:t>, </a:t>
            </a:r>
            <a:r>
              <a:rPr lang="fr-FR" altLang="pt-BR" sz="964" dirty="0" err="1">
                <a:latin typeface="+mn-lt"/>
              </a:rPr>
              <a:t>nisi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elit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vehicula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augue</a:t>
            </a:r>
            <a:r>
              <a:rPr lang="fr-FR" altLang="pt-BR" sz="964" dirty="0">
                <a:latin typeface="+mn-lt"/>
              </a:rPr>
              <a:t>, </a:t>
            </a:r>
            <a:r>
              <a:rPr lang="fr-FR" altLang="pt-BR" sz="964" dirty="0" err="1">
                <a:latin typeface="+mn-lt"/>
              </a:rPr>
              <a:t>quis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mattis</a:t>
            </a:r>
            <a:r>
              <a:rPr lang="fr-FR" altLang="pt-BR" sz="964" dirty="0">
                <a:latin typeface="+mn-lt"/>
              </a:rPr>
              <a:t> massa ipsum non </a:t>
            </a:r>
            <a:r>
              <a:rPr lang="fr-FR" altLang="pt-BR" sz="964" dirty="0" err="1">
                <a:latin typeface="+mn-lt"/>
              </a:rPr>
              <a:t>mauris</a:t>
            </a:r>
            <a:r>
              <a:rPr lang="fr-FR" altLang="pt-BR" sz="964" dirty="0">
                <a:latin typeface="+mn-lt"/>
              </a:rPr>
              <a:t>.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fr-FR" altLang="pt-BR" sz="964" dirty="0">
              <a:latin typeface="+mn-lt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altLang="pt-BR" sz="964" dirty="0" err="1">
                <a:latin typeface="+mn-lt"/>
              </a:rPr>
              <a:t>Proin</a:t>
            </a:r>
            <a:r>
              <a:rPr lang="fr-FR" altLang="pt-BR" sz="964" dirty="0">
                <a:latin typeface="+mn-lt"/>
              </a:rPr>
              <a:t> vitae cursus </a:t>
            </a:r>
            <a:r>
              <a:rPr lang="fr-FR" altLang="pt-BR" sz="964" dirty="0" err="1">
                <a:latin typeface="+mn-lt"/>
              </a:rPr>
              <a:t>nisl</a:t>
            </a:r>
            <a:r>
              <a:rPr lang="fr-FR" altLang="pt-BR" sz="964" dirty="0">
                <a:latin typeface="+mn-lt"/>
              </a:rPr>
              <a:t>. </a:t>
            </a:r>
            <a:r>
              <a:rPr lang="fr-FR" altLang="pt-BR" sz="964" dirty="0" err="1">
                <a:latin typeface="+mn-lt"/>
              </a:rPr>
              <a:t>Maecenas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augue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ligula</a:t>
            </a:r>
            <a:r>
              <a:rPr lang="fr-FR" altLang="pt-BR" sz="964" dirty="0">
                <a:latin typeface="+mn-lt"/>
              </a:rPr>
              <a:t>, </a:t>
            </a:r>
            <a:r>
              <a:rPr lang="fr-FR" altLang="pt-BR" sz="964" dirty="0" err="1">
                <a:latin typeface="+mn-lt"/>
              </a:rPr>
              <a:t>placerat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ac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pharetra</a:t>
            </a:r>
            <a:r>
              <a:rPr lang="fr-FR" altLang="pt-BR" sz="964" dirty="0">
                <a:latin typeface="+mn-lt"/>
              </a:rPr>
              <a:t> eu, </a:t>
            </a:r>
            <a:r>
              <a:rPr lang="fr-FR" altLang="pt-BR" sz="964" dirty="0" err="1">
                <a:latin typeface="+mn-lt"/>
              </a:rPr>
              <a:t>blandit</a:t>
            </a:r>
            <a:r>
              <a:rPr lang="fr-FR" altLang="pt-BR" sz="964" dirty="0">
                <a:latin typeface="+mn-lt"/>
              </a:rPr>
              <a:t> ut </a:t>
            </a:r>
            <a:r>
              <a:rPr lang="fr-FR" altLang="pt-BR" sz="964" dirty="0" err="1">
                <a:latin typeface="+mn-lt"/>
              </a:rPr>
              <a:t>orci</a:t>
            </a:r>
            <a:r>
              <a:rPr lang="fr-FR" altLang="pt-BR" sz="964" dirty="0">
                <a:latin typeface="+mn-lt"/>
              </a:rPr>
              <a:t>. Ut in </a:t>
            </a:r>
            <a:r>
              <a:rPr lang="fr-FR" altLang="pt-BR" sz="964" dirty="0" err="1">
                <a:latin typeface="+mn-lt"/>
              </a:rPr>
              <a:t>rutrum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nisi</a:t>
            </a:r>
            <a:r>
              <a:rPr lang="fr-FR" altLang="pt-BR" sz="964" dirty="0">
                <a:latin typeface="+mn-lt"/>
              </a:rPr>
              <a:t>. Suspendisse </a:t>
            </a:r>
            <a:r>
              <a:rPr lang="fr-FR" altLang="pt-BR" sz="964" dirty="0" err="1">
                <a:latin typeface="+mn-lt"/>
              </a:rPr>
              <a:t>potenti</a:t>
            </a:r>
            <a:r>
              <a:rPr lang="fr-FR" altLang="pt-BR" sz="964" dirty="0">
                <a:latin typeface="+mn-lt"/>
              </a:rPr>
              <a:t>. </a:t>
            </a:r>
            <a:r>
              <a:rPr lang="fr-FR" altLang="pt-BR" sz="964" dirty="0" err="1">
                <a:latin typeface="+mn-lt"/>
              </a:rPr>
              <a:t>Mauris</a:t>
            </a:r>
            <a:r>
              <a:rPr lang="fr-FR" altLang="pt-BR" sz="964" dirty="0">
                <a:latin typeface="+mn-lt"/>
              </a:rPr>
              <a:t> in </a:t>
            </a:r>
            <a:r>
              <a:rPr lang="fr-FR" altLang="pt-BR" sz="964" dirty="0" err="1">
                <a:latin typeface="+mn-lt"/>
              </a:rPr>
              <a:t>risus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nulla</a:t>
            </a:r>
            <a:r>
              <a:rPr lang="fr-FR" altLang="pt-BR" sz="964" dirty="0">
                <a:latin typeface="+mn-lt"/>
              </a:rPr>
              <a:t>, </a:t>
            </a:r>
            <a:r>
              <a:rPr lang="fr-FR" altLang="pt-BR" sz="964" dirty="0" err="1">
                <a:latin typeface="+mn-lt"/>
              </a:rPr>
              <a:t>sit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amet</a:t>
            </a:r>
            <a:r>
              <a:rPr lang="fr-FR" altLang="pt-BR" sz="964" dirty="0">
                <a:latin typeface="+mn-lt"/>
              </a:rPr>
              <a:t> bibendum </a:t>
            </a:r>
            <a:r>
              <a:rPr lang="fr-FR" altLang="pt-BR" sz="964" dirty="0" err="1">
                <a:latin typeface="+mn-lt"/>
              </a:rPr>
              <a:t>sapien</a:t>
            </a:r>
            <a:r>
              <a:rPr lang="fr-FR" altLang="pt-BR" sz="964" dirty="0">
                <a:latin typeface="+mn-lt"/>
              </a:rPr>
              <a:t>. </a:t>
            </a:r>
            <a:r>
              <a:rPr lang="fr-FR" altLang="pt-BR" sz="964" dirty="0" err="1">
                <a:latin typeface="+mn-lt"/>
              </a:rPr>
              <a:t>Aenean</a:t>
            </a:r>
            <a:r>
              <a:rPr lang="fr-FR" altLang="pt-BR" sz="964" dirty="0">
                <a:latin typeface="+mn-lt"/>
              </a:rPr>
              <a:t> nunc </a:t>
            </a:r>
            <a:r>
              <a:rPr lang="fr-FR" altLang="pt-BR" sz="964" dirty="0" err="1">
                <a:latin typeface="+mn-lt"/>
              </a:rPr>
              <a:t>nisl</a:t>
            </a:r>
            <a:r>
              <a:rPr lang="fr-FR" altLang="pt-BR" sz="964" dirty="0">
                <a:latin typeface="+mn-lt"/>
              </a:rPr>
              <a:t>, </a:t>
            </a:r>
            <a:r>
              <a:rPr lang="fr-FR" altLang="pt-BR" sz="964" dirty="0" err="1">
                <a:latin typeface="+mn-lt"/>
              </a:rPr>
              <a:t>ultrices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eget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fermentum</a:t>
            </a:r>
            <a:r>
              <a:rPr lang="fr-FR" altLang="pt-BR" sz="964" dirty="0">
                <a:latin typeface="+mn-lt"/>
              </a:rPr>
              <a:t> nec, </a:t>
            </a:r>
            <a:r>
              <a:rPr lang="fr-FR" altLang="pt-BR" sz="964" dirty="0" err="1">
                <a:latin typeface="+mn-lt"/>
              </a:rPr>
              <a:t>molestie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ac</a:t>
            </a:r>
            <a:r>
              <a:rPr lang="fr-FR" altLang="pt-BR" sz="964" dirty="0">
                <a:latin typeface="+mn-lt"/>
              </a:rPr>
              <a:t> libero. </a:t>
            </a:r>
            <a:r>
              <a:rPr lang="fr-FR" altLang="pt-BR" sz="964" dirty="0" err="1">
                <a:latin typeface="+mn-lt"/>
              </a:rPr>
              <a:t>Nulla</a:t>
            </a:r>
            <a:r>
              <a:rPr lang="fr-FR" altLang="pt-BR" sz="964" dirty="0">
                <a:latin typeface="+mn-lt"/>
              </a:rPr>
              <a:t> magna </a:t>
            </a:r>
            <a:r>
              <a:rPr lang="fr-FR" altLang="pt-BR" sz="964" dirty="0" err="1">
                <a:latin typeface="+mn-lt"/>
              </a:rPr>
              <a:t>purus</a:t>
            </a:r>
            <a:r>
              <a:rPr lang="fr-FR" altLang="pt-BR" sz="964" dirty="0">
                <a:latin typeface="+mn-lt"/>
              </a:rPr>
              <a:t>, </a:t>
            </a:r>
            <a:r>
              <a:rPr lang="fr-FR" altLang="pt-BR" sz="964" dirty="0" err="1">
                <a:latin typeface="+mn-lt"/>
              </a:rPr>
              <a:t>pharetra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eget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volutpat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vel</a:t>
            </a:r>
            <a:r>
              <a:rPr lang="fr-FR" altLang="pt-BR" sz="964" dirty="0">
                <a:latin typeface="+mn-lt"/>
              </a:rPr>
              <a:t>, </a:t>
            </a:r>
            <a:r>
              <a:rPr lang="fr-FR" altLang="pt-BR" sz="964" dirty="0" err="1">
                <a:latin typeface="+mn-lt"/>
              </a:rPr>
              <a:t>fringilla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sed</a:t>
            </a:r>
            <a:r>
              <a:rPr lang="fr-FR" altLang="pt-BR" sz="964" dirty="0">
                <a:latin typeface="+mn-lt"/>
              </a:rPr>
              <a:t> sem. </a:t>
            </a:r>
            <a:r>
              <a:rPr lang="fr-FR" altLang="pt-BR" sz="964" dirty="0" err="1">
                <a:latin typeface="+mn-lt"/>
              </a:rPr>
              <a:t>Pellentesque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quis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eleifend</a:t>
            </a:r>
            <a:r>
              <a:rPr lang="fr-FR" altLang="pt-BR" sz="964" dirty="0">
                <a:latin typeface="+mn-lt"/>
              </a:rPr>
              <a:t> est. </a:t>
            </a:r>
            <a:r>
              <a:rPr lang="fr-FR" altLang="pt-BR" sz="964" dirty="0" err="1">
                <a:latin typeface="+mn-lt"/>
              </a:rPr>
              <a:t>Aliquam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vel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quam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sit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amet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sapien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suscipit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hendrerit</a:t>
            </a:r>
            <a:r>
              <a:rPr lang="fr-FR" altLang="pt-BR" sz="964" dirty="0">
                <a:latin typeface="+mn-lt"/>
              </a:rPr>
              <a:t> a </a:t>
            </a:r>
            <a:r>
              <a:rPr lang="fr-FR" altLang="pt-BR" sz="964" dirty="0" err="1">
                <a:latin typeface="+mn-lt"/>
              </a:rPr>
              <a:t>congue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purus</a:t>
            </a:r>
            <a:r>
              <a:rPr lang="fr-FR" altLang="pt-BR" sz="964" dirty="0">
                <a:latin typeface="+mn-lt"/>
              </a:rPr>
              <a:t>. </a:t>
            </a:r>
            <a:r>
              <a:rPr lang="fr-FR" altLang="pt-BR" sz="964" dirty="0" err="1">
                <a:latin typeface="+mn-lt"/>
              </a:rPr>
              <a:t>Phasellus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vel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risus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dolor</a:t>
            </a:r>
            <a:r>
              <a:rPr lang="fr-FR" altLang="pt-BR" sz="964" dirty="0">
                <a:latin typeface="+mn-lt"/>
              </a:rPr>
              <a:t>. Nam </a:t>
            </a:r>
            <a:r>
              <a:rPr lang="fr-FR" altLang="pt-BR" sz="964" dirty="0" err="1">
                <a:latin typeface="+mn-lt"/>
              </a:rPr>
              <a:t>vel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augue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felis</a:t>
            </a:r>
            <a:r>
              <a:rPr lang="fr-FR" altLang="pt-BR" sz="964" dirty="0">
                <a:latin typeface="+mn-lt"/>
              </a:rPr>
              <a:t>, </a:t>
            </a:r>
            <a:r>
              <a:rPr lang="fr-FR" altLang="pt-BR" sz="964" dirty="0" err="1">
                <a:latin typeface="+mn-lt"/>
              </a:rPr>
              <a:t>vel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condimentum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tortor</a:t>
            </a:r>
            <a:r>
              <a:rPr lang="fr-FR" altLang="pt-BR" sz="964" dirty="0">
                <a:latin typeface="+mn-lt"/>
              </a:rPr>
              <a:t>. </a:t>
            </a:r>
            <a:r>
              <a:rPr lang="fr-FR" altLang="pt-BR" sz="964" dirty="0" err="1">
                <a:latin typeface="+mn-lt"/>
              </a:rPr>
              <a:t>Vivamus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lacinia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urna</a:t>
            </a:r>
            <a:r>
              <a:rPr lang="fr-FR" altLang="pt-BR" sz="964" dirty="0">
                <a:latin typeface="+mn-lt"/>
              </a:rPr>
              <a:t> a </a:t>
            </a:r>
            <a:r>
              <a:rPr lang="fr-FR" altLang="pt-BR" sz="964" dirty="0" err="1">
                <a:latin typeface="+mn-lt"/>
              </a:rPr>
              <a:t>metus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placerat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accumsan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laoreet</a:t>
            </a:r>
            <a:r>
              <a:rPr lang="fr-FR" altLang="pt-BR" sz="964" dirty="0">
                <a:latin typeface="+mn-lt"/>
              </a:rPr>
              <a:t> diam </a:t>
            </a:r>
            <a:r>
              <a:rPr lang="fr-FR" altLang="pt-BR" sz="964" dirty="0" err="1">
                <a:latin typeface="+mn-lt"/>
              </a:rPr>
              <a:t>fringilla</a:t>
            </a:r>
            <a:r>
              <a:rPr lang="fr-FR" altLang="pt-BR" sz="964" dirty="0">
                <a:latin typeface="+mn-lt"/>
              </a:rPr>
              <a:t>. </a:t>
            </a:r>
            <a:r>
              <a:rPr lang="fr-FR" altLang="pt-BR" sz="964" dirty="0" err="1">
                <a:latin typeface="+mn-lt"/>
              </a:rPr>
              <a:t>Pellentesque</a:t>
            </a:r>
            <a:r>
              <a:rPr lang="fr-FR" altLang="pt-BR" sz="964" dirty="0">
                <a:latin typeface="+mn-lt"/>
              </a:rPr>
              <a:t> ut.</a:t>
            </a:r>
            <a:endParaRPr lang="en-US" altLang="pt-BR" sz="964" dirty="0">
              <a:latin typeface="+mn-lt"/>
            </a:endParaRPr>
          </a:p>
        </p:txBody>
      </p:sp>
      <p:sp>
        <p:nvSpPr>
          <p:cNvPr id="9" name="Text Placeholder 20">
            <a:extLst>
              <a:ext uri="{FF2B5EF4-FFF2-40B4-BE49-F238E27FC236}">
                <a16:creationId xmlns:a16="http://schemas.microsoft.com/office/drawing/2014/main" id="{1E70DBB1-72AF-FC45-B94B-632964215FE9}"/>
              </a:ext>
            </a:extLst>
          </p:cNvPr>
          <p:cNvSpPr txBox="1">
            <a:spLocks/>
          </p:cNvSpPr>
          <p:nvPr/>
        </p:nvSpPr>
        <p:spPr bwMode="auto">
          <a:xfrm>
            <a:off x="4221935" y="1567973"/>
            <a:ext cx="3424982" cy="1947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altLang="pt-BR" sz="964" dirty="0">
                <a:latin typeface="+mn-lt"/>
              </a:rPr>
              <a:t>Nunc </a:t>
            </a:r>
            <a:r>
              <a:rPr lang="fr-FR" altLang="pt-BR" sz="964" dirty="0" err="1">
                <a:latin typeface="+mn-lt"/>
              </a:rPr>
              <a:t>ornare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venenatis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velit</a:t>
            </a:r>
            <a:r>
              <a:rPr lang="fr-FR" altLang="pt-BR" sz="964" dirty="0">
                <a:latin typeface="+mn-lt"/>
              </a:rPr>
              <a:t>, et </a:t>
            </a:r>
            <a:r>
              <a:rPr lang="fr-FR" altLang="pt-BR" sz="964" dirty="0" err="1">
                <a:latin typeface="+mn-lt"/>
              </a:rPr>
              <a:t>condimentum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nisl</a:t>
            </a:r>
            <a:r>
              <a:rPr lang="fr-FR" altLang="pt-BR" sz="964" dirty="0">
                <a:latin typeface="+mn-lt"/>
              </a:rPr>
              <a:t> bibendum in. </a:t>
            </a:r>
            <a:r>
              <a:rPr lang="fr-FR" altLang="pt-BR" sz="964" dirty="0" err="1">
                <a:latin typeface="+mn-lt"/>
              </a:rPr>
              <a:t>Donec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congue</a:t>
            </a:r>
            <a:r>
              <a:rPr lang="fr-FR" altLang="pt-BR" sz="964" dirty="0">
                <a:latin typeface="+mn-lt"/>
              </a:rPr>
              <a:t> ante at </a:t>
            </a:r>
            <a:r>
              <a:rPr lang="fr-FR" altLang="pt-BR" sz="964" dirty="0" err="1">
                <a:latin typeface="+mn-lt"/>
              </a:rPr>
              <a:t>sapien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convallis</a:t>
            </a:r>
            <a:r>
              <a:rPr lang="fr-FR" altLang="pt-BR" sz="964" dirty="0">
                <a:latin typeface="+mn-lt"/>
              </a:rPr>
              <a:t> id </a:t>
            </a:r>
            <a:r>
              <a:rPr lang="fr-FR" altLang="pt-BR" sz="964" dirty="0" err="1">
                <a:latin typeface="+mn-lt"/>
              </a:rPr>
              <a:t>suscipit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lectus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gravida</a:t>
            </a:r>
            <a:r>
              <a:rPr lang="fr-FR" altLang="pt-BR" sz="964" dirty="0">
                <a:latin typeface="+mn-lt"/>
              </a:rPr>
              <a:t>. Ut </a:t>
            </a:r>
            <a:r>
              <a:rPr lang="fr-FR" altLang="pt-BR" sz="964" dirty="0" err="1">
                <a:latin typeface="+mn-lt"/>
              </a:rPr>
              <a:t>molestie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interdum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felis</a:t>
            </a:r>
            <a:r>
              <a:rPr lang="fr-FR" altLang="pt-BR" sz="964" dirty="0">
                <a:latin typeface="+mn-lt"/>
              </a:rPr>
              <a:t>, </a:t>
            </a:r>
            <a:r>
              <a:rPr lang="fr-FR" altLang="pt-BR" sz="964" dirty="0" err="1">
                <a:latin typeface="+mn-lt"/>
              </a:rPr>
              <a:t>sit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amet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egestas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metus</a:t>
            </a:r>
            <a:r>
              <a:rPr lang="fr-FR" altLang="pt-BR" sz="964" dirty="0">
                <a:latin typeface="+mn-lt"/>
              </a:rPr>
              <a:t> tristique </a:t>
            </a:r>
            <a:r>
              <a:rPr lang="fr-FR" altLang="pt-BR" sz="964" dirty="0" err="1">
                <a:latin typeface="+mn-lt"/>
              </a:rPr>
              <a:t>ac</a:t>
            </a:r>
            <a:r>
              <a:rPr lang="fr-FR" altLang="pt-BR" sz="964" dirty="0">
                <a:latin typeface="+mn-lt"/>
              </a:rPr>
              <a:t>. Nunc non </a:t>
            </a:r>
            <a:r>
              <a:rPr lang="fr-FR" altLang="pt-BR" sz="964" dirty="0" err="1">
                <a:latin typeface="+mn-lt"/>
              </a:rPr>
              <a:t>eleifend</a:t>
            </a:r>
            <a:r>
              <a:rPr lang="fr-FR" altLang="pt-BR" sz="964" dirty="0">
                <a:latin typeface="+mn-lt"/>
              </a:rPr>
              <a:t> nunc. </a:t>
            </a:r>
            <a:r>
              <a:rPr lang="fr-FR" altLang="pt-BR" sz="964" dirty="0" err="1">
                <a:latin typeface="+mn-lt"/>
              </a:rPr>
              <a:t>Phasellus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blandit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congue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justo</a:t>
            </a:r>
            <a:r>
              <a:rPr lang="fr-FR" altLang="pt-BR" sz="964" dirty="0">
                <a:latin typeface="+mn-lt"/>
              </a:rPr>
              <a:t> vitae </a:t>
            </a:r>
            <a:r>
              <a:rPr lang="fr-FR" altLang="pt-BR" sz="964" dirty="0" err="1">
                <a:latin typeface="+mn-lt"/>
              </a:rPr>
              <a:t>fermentum</a:t>
            </a:r>
            <a:r>
              <a:rPr lang="fr-FR" altLang="pt-BR" sz="964" dirty="0">
                <a:latin typeface="+mn-lt"/>
              </a:rPr>
              <a:t>. </a:t>
            </a:r>
            <a:r>
              <a:rPr lang="fr-FR" altLang="pt-BR" sz="964" dirty="0" err="1">
                <a:latin typeface="+mn-lt"/>
              </a:rPr>
              <a:t>Fusce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tincidunt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accumsan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scelerisque</a:t>
            </a:r>
            <a:r>
              <a:rPr lang="fr-FR" altLang="pt-BR" sz="964" dirty="0">
                <a:latin typeface="+mn-lt"/>
              </a:rPr>
              <a:t>. </a:t>
            </a:r>
            <a:r>
              <a:rPr lang="fr-FR" altLang="pt-BR" sz="964" dirty="0" err="1">
                <a:latin typeface="+mn-lt"/>
              </a:rPr>
              <a:t>Fusce</a:t>
            </a:r>
            <a:r>
              <a:rPr lang="fr-FR" altLang="pt-BR" sz="964" dirty="0">
                <a:latin typeface="+mn-lt"/>
              </a:rPr>
              <a:t> mollis, </a:t>
            </a:r>
            <a:r>
              <a:rPr lang="fr-FR" altLang="pt-BR" sz="964" dirty="0" err="1">
                <a:latin typeface="+mn-lt"/>
              </a:rPr>
              <a:t>nibh</a:t>
            </a:r>
            <a:r>
              <a:rPr lang="fr-FR" altLang="pt-BR" sz="964" dirty="0">
                <a:latin typeface="+mn-lt"/>
              </a:rPr>
              <a:t> at </a:t>
            </a:r>
            <a:r>
              <a:rPr lang="fr-FR" altLang="pt-BR" sz="964" dirty="0" err="1">
                <a:latin typeface="+mn-lt"/>
              </a:rPr>
              <a:t>rutrum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tincidunt</a:t>
            </a:r>
            <a:r>
              <a:rPr lang="fr-FR" altLang="pt-BR" sz="964" dirty="0">
                <a:latin typeface="+mn-lt"/>
              </a:rPr>
              <a:t>, </a:t>
            </a:r>
            <a:r>
              <a:rPr lang="fr-FR" altLang="pt-BR" sz="964" dirty="0" err="1">
                <a:latin typeface="+mn-lt"/>
              </a:rPr>
              <a:t>nisi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elit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vehicula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augue</a:t>
            </a:r>
            <a:r>
              <a:rPr lang="fr-FR" altLang="pt-BR" sz="964" dirty="0">
                <a:latin typeface="+mn-lt"/>
              </a:rPr>
              <a:t>, </a:t>
            </a:r>
            <a:r>
              <a:rPr lang="fr-FR" altLang="pt-BR" sz="964" dirty="0" err="1">
                <a:latin typeface="+mn-lt"/>
              </a:rPr>
              <a:t>quis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mattis</a:t>
            </a:r>
            <a:r>
              <a:rPr lang="fr-FR" altLang="pt-BR" sz="964" dirty="0">
                <a:latin typeface="+mn-lt"/>
              </a:rPr>
              <a:t> massa ipsum non </a:t>
            </a:r>
            <a:r>
              <a:rPr lang="fr-FR" altLang="pt-BR" sz="964" dirty="0" err="1">
                <a:latin typeface="+mn-lt"/>
              </a:rPr>
              <a:t>mauris</a:t>
            </a:r>
            <a:r>
              <a:rPr lang="fr-FR" altLang="pt-BR" sz="964" dirty="0">
                <a:latin typeface="+mn-lt"/>
              </a:rPr>
              <a:t>.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fr-FR" altLang="pt-BR" sz="964" dirty="0">
              <a:latin typeface="+mn-lt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altLang="pt-BR" sz="964" dirty="0" err="1">
                <a:latin typeface="+mn-lt"/>
              </a:rPr>
              <a:t>Proin</a:t>
            </a:r>
            <a:r>
              <a:rPr lang="fr-FR" altLang="pt-BR" sz="964" dirty="0">
                <a:latin typeface="+mn-lt"/>
              </a:rPr>
              <a:t> vitae cursus </a:t>
            </a:r>
            <a:r>
              <a:rPr lang="fr-FR" altLang="pt-BR" sz="964" dirty="0" err="1">
                <a:latin typeface="+mn-lt"/>
              </a:rPr>
              <a:t>nisl</a:t>
            </a:r>
            <a:r>
              <a:rPr lang="fr-FR" altLang="pt-BR" sz="964" dirty="0">
                <a:latin typeface="+mn-lt"/>
              </a:rPr>
              <a:t>. </a:t>
            </a:r>
            <a:r>
              <a:rPr lang="fr-FR" altLang="pt-BR" sz="964" dirty="0" err="1">
                <a:latin typeface="+mn-lt"/>
              </a:rPr>
              <a:t>Maecenas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augue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ligula</a:t>
            </a:r>
            <a:r>
              <a:rPr lang="fr-FR" altLang="pt-BR" sz="964" dirty="0">
                <a:latin typeface="+mn-lt"/>
              </a:rPr>
              <a:t>, </a:t>
            </a:r>
            <a:r>
              <a:rPr lang="fr-FR" altLang="pt-BR" sz="964" dirty="0" err="1">
                <a:latin typeface="+mn-lt"/>
              </a:rPr>
              <a:t>placerat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ac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pharetra</a:t>
            </a:r>
            <a:r>
              <a:rPr lang="fr-FR" altLang="pt-BR" sz="964" dirty="0">
                <a:latin typeface="+mn-lt"/>
              </a:rPr>
              <a:t> eu, </a:t>
            </a:r>
            <a:r>
              <a:rPr lang="fr-FR" altLang="pt-BR" sz="964" dirty="0" err="1">
                <a:latin typeface="+mn-lt"/>
              </a:rPr>
              <a:t>blandit</a:t>
            </a:r>
            <a:r>
              <a:rPr lang="fr-FR" altLang="pt-BR" sz="964" dirty="0">
                <a:latin typeface="+mn-lt"/>
              </a:rPr>
              <a:t> ut </a:t>
            </a:r>
            <a:r>
              <a:rPr lang="fr-FR" altLang="pt-BR" sz="964" dirty="0" err="1">
                <a:latin typeface="+mn-lt"/>
              </a:rPr>
              <a:t>orci</a:t>
            </a:r>
            <a:r>
              <a:rPr lang="fr-FR" altLang="pt-BR" sz="964" dirty="0">
                <a:latin typeface="+mn-lt"/>
              </a:rPr>
              <a:t>. Ut in </a:t>
            </a:r>
            <a:r>
              <a:rPr lang="fr-FR" altLang="pt-BR" sz="964" dirty="0" err="1">
                <a:latin typeface="+mn-lt"/>
              </a:rPr>
              <a:t>rutrum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nisi</a:t>
            </a:r>
            <a:r>
              <a:rPr lang="fr-FR" altLang="pt-BR" sz="964" dirty="0">
                <a:latin typeface="+mn-lt"/>
              </a:rPr>
              <a:t>. Suspendisse </a:t>
            </a:r>
            <a:r>
              <a:rPr lang="fr-FR" altLang="pt-BR" sz="964" dirty="0" err="1">
                <a:latin typeface="+mn-lt"/>
              </a:rPr>
              <a:t>potenti</a:t>
            </a:r>
            <a:r>
              <a:rPr lang="fr-FR" altLang="pt-BR" sz="964" dirty="0">
                <a:latin typeface="+mn-lt"/>
              </a:rPr>
              <a:t>. </a:t>
            </a:r>
            <a:r>
              <a:rPr lang="fr-FR" altLang="pt-BR" sz="964" dirty="0" err="1">
                <a:latin typeface="+mn-lt"/>
              </a:rPr>
              <a:t>Mauris</a:t>
            </a:r>
            <a:r>
              <a:rPr lang="fr-FR" altLang="pt-BR" sz="964" dirty="0">
                <a:latin typeface="+mn-lt"/>
              </a:rPr>
              <a:t> in </a:t>
            </a:r>
            <a:r>
              <a:rPr lang="fr-FR" altLang="pt-BR" sz="964" dirty="0" err="1">
                <a:latin typeface="+mn-lt"/>
              </a:rPr>
              <a:t>risus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nulla</a:t>
            </a:r>
            <a:r>
              <a:rPr lang="fr-FR" altLang="pt-BR" sz="964" dirty="0">
                <a:latin typeface="+mn-lt"/>
              </a:rPr>
              <a:t>, </a:t>
            </a:r>
            <a:r>
              <a:rPr lang="fr-FR" altLang="pt-BR" sz="964" dirty="0" err="1">
                <a:latin typeface="+mn-lt"/>
              </a:rPr>
              <a:t>sit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amet</a:t>
            </a:r>
            <a:r>
              <a:rPr lang="fr-FR" altLang="pt-BR" sz="964" dirty="0">
                <a:latin typeface="+mn-lt"/>
              </a:rPr>
              <a:t> bibendum </a:t>
            </a:r>
            <a:r>
              <a:rPr lang="fr-FR" altLang="pt-BR" sz="964" dirty="0" err="1">
                <a:latin typeface="+mn-lt"/>
              </a:rPr>
              <a:t>sapien</a:t>
            </a:r>
            <a:r>
              <a:rPr lang="fr-FR" altLang="pt-BR" sz="964" dirty="0">
                <a:latin typeface="+mn-lt"/>
              </a:rPr>
              <a:t>. </a:t>
            </a:r>
            <a:r>
              <a:rPr lang="fr-FR" altLang="pt-BR" sz="964" dirty="0" err="1">
                <a:latin typeface="+mn-lt"/>
              </a:rPr>
              <a:t>Aenean</a:t>
            </a:r>
            <a:r>
              <a:rPr lang="fr-FR" altLang="pt-BR" sz="964" dirty="0">
                <a:latin typeface="+mn-lt"/>
              </a:rPr>
              <a:t> nunc </a:t>
            </a:r>
            <a:r>
              <a:rPr lang="fr-FR" altLang="pt-BR" sz="964" dirty="0" err="1">
                <a:latin typeface="+mn-lt"/>
              </a:rPr>
              <a:t>nisl</a:t>
            </a:r>
            <a:r>
              <a:rPr lang="fr-FR" altLang="pt-BR" sz="964" dirty="0">
                <a:latin typeface="+mn-lt"/>
              </a:rPr>
              <a:t>, </a:t>
            </a:r>
            <a:r>
              <a:rPr lang="fr-FR" altLang="pt-BR" sz="964" dirty="0" err="1">
                <a:latin typeface="+mn-lt"/>
              </a:rPr>
              <a:t>ultrices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eget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fermentum</a:t>
            </a:r>
            <a:r>
              <a:rPr lang="fr-FR" altLang="pt-BR" sz="964" dirty="0">
                <a:latin typeface="+mn-lt"/>
              </a:rPr>
              <a:t> nec, </a:t>
            </a:r>
            <a:r>
              <a:rPr lang="fr-FR" altLang="pt-BR" sz="964" dirty="0" err="1">
                <a:latin typeface="+mn-lt"/>
              </a:rPr>
              <a:t>molestie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ac</a:t>
            </a:r>
            <a:r>
              <a:rPr lang="fr-FR" altLang="pt-BR" sz="964" dirty="0">
                <a:latin typeface="+mn-lt"/>
              </a:rPr>
              <a:t> libero. </a:t>
            </a:r>
            <a:r>
              <a:rPr lang="fr-FR" altLang="pt-BR" sz="964" dirty="0" err="1">
                <a:latin typeface="+mn-lt"/>
              </a:rPr>
              <a:t>Nulla</a:t>
            </a:r>
            <a:r>
              <a:rPr lang="fr-FR" altLang="pt-BR" sz="964" dirty="0">
                <a:latin typeface="+mn-lt"/>
              </a:rPr>
              <a:t> magna </a:t>
            </a:r>
            <a:r>
              <a:rPr lang="fr-FR" altLang="pt-BR" sz="964" dirty="0" err="1">
                <a:latin typeface="+mn-lt"/>
              </a:rPr>
              <a:t>purus</a:t>
            </a:r>
            <a:r>
              <a:rPr lang="fr-FR" altLang="pt-BR" sz="964" dirty="0">
                <a:latin typeface="+mn-lt"/>
              </a:rPr>
              <a:t>, </a:t>
            </a:r>
            <a:r>
              <a:rPr lang="fr-FR" altLang="pt-BR" sz="964" dirty="0" err="1">
                <a:latin typeface="+mn-lt"/>
              </a:rPr>
              <a:t>pharetra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eget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volutpat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vel</a:t>
            </a:r>
            <a:r>
              <a:rPr lang="fr-FR" altLang="pt-BR" sz="964" dirty="0">
                <a:latin typeface="+mn-lt"/>
              </a:rPr>
              <a:t>, </a:t>
            </a:r>
            <a:r>
              <a:rPr lang="fr-FR" altLang="pt-BR" sz="964" dirty="0" err="1">
                <a:latin typeface="+mn-lt"/>
              </a:rPr>
              <a:t>fringilla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sed</a:t>
            </a:r>
            <a:r>
              <a:rPr lang="fr-FR" altLang="pt-BR" sz="964" dirty="0">
                <a:latin typeface="+mn-lt"/>
              </a:rPr>
              <a:t> sem. </a:t>
            </a:r>
            <a:r>
              <a:rPr lang="fr-FR" altLang="pt-BR" sz="964" dirty="0" err="1">
                <a:latin typeface="+mn-lt"/>
              </a:rPr>
              <a:t>Pellentesque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quis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eleifend</a:t>
            </a:r>
            <a:r>
              <a:rPr lang="fr-FR" altLang="pt-BR" sz="964" dirty="0">
                <a:latin typeface="+mn-lt"/>
              </a:rPr>
              <a:t> est. </a:t>
            </a:r>
            <a:endParaRPr lang="en-US" altLang="pt-BR" sz="964" dirty="0">
              <a:latin typeface="+mn-lt"/>
            </a:endParaRPr>
          </a:p>
        </p:txBody>
      </p:sp>
      <p:sp>
        <p:nvSpPr>
          <p:cNvPr id="10" name="TextBox 21">
            <a:extLst>
              <a:ext uri="{FF2B5EF4-FFF2-40B4-BE49-F238E27FC236}">
                <a16:creationId xmlns:a16="http://schemas.microsoft.com/office/drawing/2014/main" id="{305640CD-5566-CB4D-B624-778414FF2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498" y="5969457"/>
            <a:ext cx="34249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b="1" dirty="0">
                <a:solidFill>
                  <a:srgbClr val="92D050"/>
                </a:solidFill>
                <a:cs typeface="Calibri" panose="020F0502020204030204" pitchFamily="34" charset="0"/>
              </a:rPr>
              <a:t>Graph 1. </a:t>
            </a:r>
            <a:r>
              <a:rPr lang="fr-FR" altLang="pt-BR" sz="800" b="1" dirty="0">
                <a:latin typeface="+mn-lt"/>
                <a:cs typeface="Tahoma" panose="020B0604030504040204" pitchFamily="34" charset="0"/>
              </a:rPr>
              <a:t>Duis aliquam aliquam augue, vitae dignissim est condimentum non. </a:t>
            </a:r>
            <a:r>
              <a:rPr lang="fr-FR" altLang="pt-BR" sz="800" b="1" dirty="0" err="1">
                <a:latin typeface="+mn-lt"/>
                <a:cs typeface="Tahoma" panose="020B0604030504040204" pitchFamily="34" charset="0"/>
              </a:rPr>
              <a:t>Aliquam</a:t>
            </a:r>
            <a:r>
              <a:rPr lang="fr-FR" altLang="pt-BR" sz="800" b="1" dirty="0">
                <a:latin typeface="+mn-lt"/>
                <a:cs typeface="Tahoma" panose="020B0604030504040204" pitchFamily="34" charset="0"/>
              </a:rPr>
              <a:t> </a:t>
            </a:r>
            <a:r>
              <a:rPr lang="fr-FR" altLang="pt-BR" sz="800" b="1" dirty="0" err="1">
                <a:latin typeface="+mn-lt"/>
                <a:cs typeface="Tahoma" panose="020B0604030504040204" pitchFamily="34" charset="0"/>
              </a:rPr>
              <a:t>sollicitudin</a:t>
            </a:r>
            <a:r>
              <a:rPr lang="fr-FR" altLang="pt-BR" sz="800" b="1" dirty="0">
                <a:latin typeface="+mn-lt"/>
                <a:cs typeface="Tahoma" panose="020B0604030504040204" pitchFamily="34" charset="0"/>
              </a:rPr>
              <a:t> est ut </a:t>
            </a:r>
            <a:r>
              <a:rPr lang="fr-FR" altLang="pt-BR" sz="800" b="1" dirty="0" err="1">
                <a:latin typeface="+mn-lt"/>
                <a:cs typeface="Tahoma" panose="020B0604030504040204" pitchFamily="34" charset="0"/>
              </a:rPr>
              <a:t>metus</a:t>
            </a:r>
            <a:r>
              <a:rPr lang="fr-FR" altLang="pt-BR" sz="800" b="1" dirty="0">
                <a:latin typeface="+mn-lt"/>
                <a:cs typeface="Tahoma" panose="020B0604030504040204" pitchFamily="34" charset="0"/>
              </a:rPr>
              <a:t> </a:t>
            </a:r>
            <a:r>
              <a:rPr lang="fr-FR" altLang="pt-BR" sz="800" b="1" dirty="0" err="1">
                <a:latin typeface="+mn-lt"/>
                <a:cs typeface="Tahoma" panose="020B0604030504040204" pitchFamily="34" charset="0"/>
              </a:rPr>
              <a:t>dapibus</a:t>
            </a:r>
            <a:r>
              <a:rPr lang="fr-FR" altLang="pt-BR" sz="800" b="1" dirty="0">
                <a:latin typeface="+mn-lt"/>
                <a:cs typeface="Tahoma" panose="020B0604030504040204" pitchFamily="34" charset="0"/>
              </a:rPr>
              <a:t> .</a:t>
            </a:r>
            <a:br>
              <a:rPr lang="fr-FR" altLang="pt-BR" sz="800" b="1" dirty="0">
                <a:latin typeface="+mn-lt"/>
                <a:cs typeface="Tahoma" panose="020B0604030504040204" pitchFamily="34" charset="0"/>
              </a:rPr>
            </a:br>
            <a:r>
              <a:rPr lang="fr-FR" altLang="pt-BR" sz="800" b="1" dirty="0" err="1">
                <a:latin typeface="+mn-lt"/>
                <a:cs typeface="Tahoma" panose="020B0604030504040204" pitchFamily="34" charset="0"/>
              </a:rPr>
              <a:t>Aliquam</a:t>
            </a:r>
            <a:r>
              <a:rPr lang="fr-FR" altLang="pt-BR" sz="800" b="1" dirty="0">
                <a:latin typeface="+mn-lt"/>
                <a:cs typeface="Tahoma" panose="020B0604030504040204" pitchFamily="34" charset="0"/>
              </a:rPr>
              <a:t> erat </a:t>
            </a:r>
            <a:r>
              <a:rPr lang="fr-FR" altLang="pt-BR" sz="800" b="1" dirty="0" err="1">
                <a:latin typeface="+mn-lt"/>
                <a:cs typeface="Tahoma" panose="020B0604030504040204" pitchFamily="34" charset="0"/>
              </a:rPr>
              <a:t>volutpat</a:t>
            </a:r>
            <a:r>
              <a:rPr lang="fr-FR" altLang="pt-BR" sz="800" b="1" dirty="0">
                <a:latin typeface="+mn-lt"/>
                <a:cs typeface="Tahoma" panose="020B0604030504040204" pitchFamily="34" charset="0"/>
              </a:rPr>
              <a:t>.</a:t>
            </a:r>
            <a:r>
              <a:rPr lang="en-US" altLang="pt-BR" sz="800" b="1" dirty="0">
                <a:latin typeface="+mn-lt"/>
                <a:cs typeface="Tahoma" panose="020B0604030504040204" pitchFamily="34" charset="0"/>
              </a:rPr>
              <a:t>  </a:t>
            </a:r>
          </a:p>
        </p:txBody>
      </p:sp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3A5F288E-0093-7F49-8651-9E47905B7DCA}"/>
              </a:ext>
            </a:extLst>
          </p:cNvPr>
          <p:cNvSpPr txBox="1">
            <a:spLocks/>
          </p:cNvSpPr>
          <p:nvPr/>
        </p:nvSpPr>
        <p:spPr bwMode="auto">
          <a:xfrm>
            <a:off x="8146842" y="1579072"/>
            <a:ext cx="3448250" cy="463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altLang="pt-BR" sz="964" dirty="0">
                <a:latin typeface="+mn-lt"/>
              </a:rPr>
              <a:t>Nunc </a:t>
            </a:r>
            <a:r>
              <a:rPr lang="fr-FR" altLang="pt-BR" sz="964" dirty="0" err="1">
                <a:latin typeface="+mn-lt"/>
              </a:rPr>
              <a:t>ornare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venenatis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velit</a:t>
            </a:r>
            <a:r>
              <a:rPr lang="fr-FR" altLang="pt-BR" sz="964" dirty="0">
                <a:latin typeface="+mn-lt"/>
              </a:rPr>
              <a:t>, et </a:t>
            </a:r>
            <a:r>
              <a:rPr lang="fr-FR" altLang="pt-BR" sz="964" dirty="0" err="1">
                <a:latin typeface="+mn-lt"/>
              </a:rPr>
              <a:t>condimentum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nisl</a:t>
            </a:r>
            <a:r>
              <a:rPr lang="fr-FR" altLang="pt-BR" sz="964" dirty="0">
                <a:latin typeface="+mn-lt"/>
              </a:rPr>
              <a:t> bibendum in. </a:t>
            </a:r>
            <a:r>
              <a:rPr lang="fr-FR" altLang="pt-BR" sz="964" dirty="0" err="1">
                <a:latin typeface="+mn-lt"/>
              </a:rPr>
              <a:t>Donec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congue</a:t>
            </a:r>
            <a:r>
              <a:rPr lang="fr-FR" altLang="pt-BR" sz="964" dirty="0">
                <a:latin typeface="+mn-lt"/>
              </a:rPr>
              <a:t> ante at </a:t>
            </a:r>
            <a:r>
              <a:rPr lang="fr-FR" altLang="pt-BR" sz="964" dirty="0" err="1">
                <a:latin typeface="+mn-lt"/>
              </a:rPr>
              <a:t>sapien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convallis</a:t>
            </a:r>
            <a:r>
              <a:rPr lang="fr-FR" altLang="pt-BR" sz="964" dirty="0">
                <a:latin typeface="+mn-lt"/>
              </a:rPr>
              <a:t> id </a:t>
            </a:r>
            <a:r>
              <a:rPr lang="fr-FR" altLang="pt-BR" sz="964" dirty="0" err="1">
                <a:latin typeface="+mn-lt"/>
              </a:rPr>
              <a:t>suscipit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lectus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gravida</a:t>
            </a:r>
            <a:r>
              <a:rPr lang="fr-FR" altLang="pt-BR" sz="964" dirty="0">
                <a:latin typeface="+mn-lt"/>
              </a:rPr>
              <a:t>. Ut </a:t>
            </a:r>
            <a:r>
              <a:rPr lang="fr-FR" altLang="pt-BR" sz="964" dirty="0" err="1">
                <a:latin typeface="+mn-lt"/>
              </a:rPr>
              <a:t>molestie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interdum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felis</a:t>
            </a:r>
            <a:r>
              <a:rPr lang="fr-FR" altLang="pt-BR" sz="964" dirty="0">
                <a:latin typeface="+mn-lt"/>
              </a:rPr>
              <a:t>, </a:t>
            </a:r>
            <a:r>
              <a:rPr lang="fr-FR" altLang="pt-BR" sz="964" dirty="0" err="1">
                <a:latin typeface="+mn-lt"/>
              </a:rPr>
              <a:t>sit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amet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egestas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metus</a:t>
            </a:r>
            <a:r>
              <a:rPr lang="fr-FR" altLang="pt-BR" sz="964" dirty="0">
                <a:latin typeface="+mn-lt"/>
              </a:rPr>
              <a:t> tristique </a:t>
            </a:r>
            <a:r>
              <a:rPr lang="fr-FR" altLang="pt-BR" sz="964" dirty="0" err="1">
                <a:latin typeface="+mn-lt"/>
              </a:rPr>
              <a:t>ac</a:t>
            </a:r>
            <a:r>
              <a:rPr lang="fr-FR" altLang="pt-BR" sz="964" dirty="0">
                <a:latin typeface="+mn-lt"/>
              </a:rPr>
              <a:t>.</a:t>
            </a:r>
          </a:p>
        </p:txBody>
      </p:sp>
      <p:sp>
        <p:nvSpPr>
          <p:cNvPr id="14" name="Text Placeholder 20">
            <a:extLst>
              <a:ext uri="{FF2B5EF4-FFF2-40B4-BE49-F238E27FC236}">
                <a16:creationId xmlns:a16="http://schemas.microsoft.com/office/drawing/2014/main" id="{10379A12-225C-C74E-9DA1-F5AC09864121}"/>
              </a:ext>
            </a:extLst>
          </p:cNvPr>
          <p:cNvSpPr txBox="1">
            <a:spLocks/>
          </p:cNvSpPr>
          <p:nvPr/>
        </p:nvSpPr>
        <p:spPr bwMode="auto">
          <a:xfrm>
            <a:off x="8227591" y="5110514"/>
            <a:ext cx="3367502" cy="1051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42950" indent="-7429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20000"/>
              </a:spcBef>
            </a:pPr>
            <a:r>
              <a:rPr lang="fr-FR" altLang="pt-BR" sz="964" dirty="0">
                <a:latin typeface="+mn-lt"/>
              </a:rPr>
              <a:t>Nunc </a:t>
            </a:r>
            <a:r>
              <a:rPr lang="fr-FR" altLang="pt-BR" sz="964" dirty="0" err="1">
                <a:latin typeface="+mn-lt"/>
              </a:rPr>
              <a:t>ornare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venenatis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velit</a:t>
            </a:r>
            <a:r>
              <a:rPr lang="fr-FR" altLang="pt-BR" sz="964" dirty="0">
                <a:latin typeface="+mn-lt"/>
              </a:rPr>
              <a:t>, et </a:t>
            </a:r>
            <a:r>
              <a:rPr lang="fr-FR" altLang="pt-BR" sz="964" dirty="0" err="1">
                <a:latin typeface="+mn-lt"/>
              </a:rPr>
              <a:t>condimentum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nisl</a:t>
            </a:r>
            <a:r>
              <a:rPr lang="fr-FR" altLang="pt-BR" sz="964" dirty="0">
                <a:latin typeface="+mn-lt"/>
              </a:rPr>
              <a:t> bibendum in. </a:t>
            </a:r>
            <a:r>
              <a:rPr lang="fr-FR" altLang="pt-BR" sz="964" dirty="0" err="1">
                <a:latin typeface="+mn-lt"/>
              </a:rPr>
              <a:t>Donec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congue</a:t>
            </a:r>
            <a:r>
              <a:rPr lang="fr-FR" altLang="pt-BR" sz="964" dirty="0">
                <a:latin typeface="+mn-lt"/>
              </a:rPr>
              <a:t> ante at </a:t>
            </a:r>
            <a:r>
              <a:rPr lang="fr-FR" altLang="pt-BR" sz="964" dirty="0" err="1">
                <a:latin typeface="+mn-lt"/>
              </a:rPr>
              <a:t>sapien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convallis</a:t>
            </a:r>
            <a:r>
              <a:rPr lang="fr-FR" altLang="pt-BR" sz="964" dirty="0">
                <a:latin typeface="+mn-lt"/>
              </a:rPr>
              <a:t> id </a:t>
            </a:r>
            <a:r>
              <a:rPr lang="fr-FR" altLang="pt-BR" sz="964" dirty="0" err="1">
                <a:latin typeface="+mn-lt"/>
              </a:rPr>
              <a:t>suscipit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lectus</a:t>
            </a:r>
            <a:r>
              <a:rPr lang="fr-FR" altLang="pt-BR" sz="964" dirty="0">
                <a:latin typeface="+mn-lt"/>
              </a:rPr>
              <a:t>.</a:t>
            </a:r>
          </a:p>
          <a:p>
            <a:pPr marL="0" indent="0" eaLnBrk="1" hangingPunct="1">
              <a:spcBef>
                <a:spcPct val="20000"/>
              </a:spcBef>
            </a:pPr>
            <a:endParaRPr lang="fr-FR" altLang="pt-BR" sz="964" dirty="0">
              <a:latin typeface="+mn-lt"/>
            </a:endParaRPr>
          </a:p>
          <a:p>
            <a:pPr marL="0" indent="0" eaLnBrk="1" hangingPunct="1">
              <a:spcBef>
                <a:spcPct val="20000"/>
              </a:spcBef>
            </a:pPr>
            <a:endParaRPr lang="fr-FR" altLang="pt-BR" sz="964" dirty="0">
              <a:latin typeface="+mn-lt"/>
            </a:endParaRPr>
          </a:p>
          <a:p>
            <a:pPr marL="0" indent="0" eaLnBrk="1" hangingPunct="1">
              <a:spcBef>
                <a:spcPct val="20000"/>
              </a:spcBef>
            </a:pPr>
            <a:r>
              <a:rPr lang="en-US" sz="1000" b="1" dirty="0" err="1">
                <a:solidFill>
                  <a:srgbClr val="92D050"/>
                </a:solidFill>
                <a:cs typeface="Calibri" panose="020F0502020204030204" pitchFamily="34" charset="0"/>
              </a:rPr>
              <a:t>Referências</a:t>
            </a:r>
            <a:r>
              <a:rPr lang="en-US" sz="1000" b="1" dirty="0">
                <a:solidFill>
                  <a:srgbClr val="92D050"/>
                </a:solidFill>
                <a:cs typeface="Calibri" panose="020F0502020204030204" pitchFamily="34" charset="0"/>
              </a:rPr>
              <a:t>:</a:t>
            </a:r>
            <a:br>
              <a:rPr lang="fr-FR" altLang="pt-BR" sz="964" b="1" dirty="0">
                <a:latin typeface="+mn-lt"/>
              </a:rPr>
            </a:br>
            <a:r>
              <a:rPr lang="fr-FR" altLang="pt-BR" sz="675" dirty="0">
                <a:latin typeface="+mn-lt"/>
              </a:rPr>
              <a:t>Proin vitae cursus nisl. </a:t>
            </a:r>
            <a:r>
              <a:rPr lang="fr-FR" altLang="pt-BR" sz="675" dirty="0" err="1">
                <a:latin typeface="+mn-lt"/>
              </a:rPr>
              <a:t>Maecenas</a:t>
            </a:r>
            <a:r>
              <a:rPr lang="fr-FR" altLang="pt-BR" sz="675" dirty="0">
                <a:latin typeface="+mn-lt"/>
              </a:rPr>
              <a:t> </a:t>
            </a:r>
            <a:r>
              <a:rPr lang="fr-FR" altLang="pt-BR" sz="675" dirty="0" err="1">
                <a:latin typeface="+mn-lt"/>
              </a:rPr>
              <a:t>augue</a:t>
            </a:r>
            <a:r>
              <a:rPr lang="fr-FR" altLang="pt-BR" sz="675" dirty="0">
                <a:latin typeface="+mn-lt"/>
              </a:rPr>
              <a:t> </a:t>
            </a:r>
            <a:r>
              <a:rPr lang="fr-FR" altLang="pt-BR" sz="675" dirty="0" err="1">
                <a:latin typeface="+mn-lt"/>
              </a:rPr>
              <a:t>ligula</a:t>
            </a:r>
            <a:r>
              <a:rPr lang="fr-FR" altLang="pt-BR" sz="675" dirty="0">
                <a:latin typeface="+mn-lt"/>
              </a:rPr>
              <a:t>, </a:t>
            </a:r>
            <a:r>
              <a:rPr lang="fr-FR" altLang="pt-BR" sz="675" dirty="0" err="1">
                <a:latin typeface="+mn-lt"/>
              </a:rPr>
              <a:t>placerat</a:t>
            </a:r>
            <a:r>
              <a:rPr lang="fr-FR" altLang="pt-BR" sz="675" dirty="0">
                <a:latin typeface="+mn-lt"/>
              </a:rPr>
              <a:t> </a:t>
            </a:r>
            <a:r>
              <a:rPr lang="fr-FR" altLang="pt-BR" sz="675" dirty="0" err="1">
                <a:latin typeface="+mn-lt"/>
              </a:rPr>
              <a:t>ac</a:t>
            </a:r>
            <a:r>
              <a:rPr lang="fr-FR" altLang="pt-BR" sz="675" dirty="0">
                <a:latin typeface="+mn-lt"/>
              </a:rPr>
              <a:t> </a:t>
            </a:r>
            <a:r>
              <a:rPr lang="fr-FR" altLang="pt-BR" sz="675" dirty="0" err="1">
                <a:latin typeface="+mn-lt"/>
              </a:rPr>
              <a:t>pharetra</a:t>
            </a:r>
            <a:r>
              <a:rPr lang="fr-FR" altLang="pt-BR" sz="675" dirty="0">
                <a:latin typeface="+mn-lt"/>
              </a:rPr>
              <a:t> eu, </a:t>
            </a:r>
            <a:r>
              <a:rPr lang="fr-FR" altLang="pt-BR" sz="675" dirty="0" err="1">
                <a:latin typeface="+mn-lt"/>
              </a:rPr>
              <a:t>blandit</a:t>
            </a:r>
            <a:r>
              <a:rPr lang="fr-FR" altLang="pt-BR" sz="675" dirty="0">
                <a:latin typeface="+mn-lt"/>
              </a:rPr>
              <a:t> ut </a:t>
            </a:r>
            <a:r>
              <a:rPr lang="fr-FR" altLang="pt-BR" sz="675" dirty="0" err="1">
                <a:latin typeface="+mn-lt"/>
              </a:rPr>
              <a:t>orci</a:t>
            </a:r>
            <a:r>
              <a:rPr lang="fr-FR" altLang="pt-BR" sz="675" dirty="0">
                <a:latin typeface="+mn-lt"/>
              </a:rPr>
              <a:t>. Ut in </a:t>
            </a:r>
            <a:r>
              <a:rPr lang="fr-FR" altLang="pt-BR" sz="675" dirty="0" err="1">
                <a:latin typeface="+mn-lt"/>
              </a:rPr>
              <a:t>rutrum</a:t>
            </a:r>
            <a:r>
              <a:rPr lang="fr-FR" altLang="pt-BR" sz="675" dirty="0">
                <a:latin typeface="+mn-lt"/>
              </a:rPr>
              <a:t> </a:t>
            </a:r>
            <a:r>
              <a:rPr lang="fr-FR" altLang="pt-BR" sz="675" dirty="0" err="1">
                <a:latin typeface="+mn-lt"/>
              </a:rPr>
              <a:t>nisi</a:t>
            </a:r>
            <a:r>
              <a:rPr lang="fr-FR" altLang="pt-BR" sz="675" dirty="0">
                <a:latin typeface="+mn-lt"/>
              </a:rPr>
              <a:t>. Suspendisse </a:t>
            </a:r>
            <a:r>
              <a:rPr lang="fr-FR" altLang="pt-BR" sz="675" dirty="0" err="1">
                <a:latin typeface="+mn-lt"/>
              </a:rPr>
              <a:t>potenti</a:t>
            </a:r>
            <a:r>
              <a:rPr lang="fr-FR" altLang="pt-BR" sz="675" dirty="0">
                <a:latin typeface="+mn-lt"/>
              </a:rPr>
              <a:t>. </a:t>
            </a:r>
            <a:r>
              <a:rPr lang="fr-FR" altLang="pt-BR" sz="675" dirty="0" err="1">
                <a:latin typeface="+mn-lt"/>
              </a:rPr>
              <a:t>Mauris</a:t>
            </a:r>
            <a:r>
              <a:rPr lang="fr-FR" altLang="pt-BR" sz="675" dirty="0">
                <a:latin typeface="+mn-lt"/>
              </a:rPr>
              <a:t> in </a:t>
            </a:r>
            <a:r>
              <a:rPr lang="fr-FR" altLang="pt-BR" sz="675" dirty="0" err="1">
                <a:latin typeface="+mn-lt"/>
              </a:rPr>
              <a:t>risus</a:t>
            </a:r>
            <a:r>
              <a:rPr lang="fr-FR" altLang="pt-BR" sz="675" dirty="0">
                <a:latin typeface="+mn-lt"/>
              </a:rPr>
              <a:t> </a:t>
            </a:r>
            <a:r>
              <a:rPr lang="fr-FR" altLang="pt-BR" sz="675" dirty="0" err="1">
                <a:latin typeface="+mn-lt"/>
              </a:rPr>
              <a:t>nulla</a:t>
            </a:r>
            <a:r>
              <a:rPr lang="fr-FR" altLang="pt-BR" sz="675" dirty="0">
                <a:latin typeface="+mn-lt"/>
              </a:rPr>
              <a:t>, </a:t>
            </a:r>
            <a:r>
              <a:rPr lang="fr-FR" altLang="pt-BR" sz="675" dirty="0" err="1">
                <a:latin typeface="+mn-lt"/>
              </a:rPr>
              <a:t>sit</a:t>
            </a:r>
            <a:r>
              <a:rPr lang="fr-FR" altLang="pt-BR" sz="675" dirty="0">
                <a:latin typeface="+mn-lt"/>
              </a:rPr>
              <a:t> </a:t>
            </a:r>
            <a:r>
              <a:rPr lang="fr-FR" altLang="pt-BR" sz="675" dirty="0" err="1">
                <a:latin typeface="+mn-lt"/>
              </a:rPr>
              <a:t>amet</a:t>
            </a:r>
            <a:r>
              <a:rPr lang="fr-FR" altLang="pt-BR" sz="675" dirty="0">
                <a:latin typeface="+mn-lt"/>
              </a:rPr>
              <a:t> bibendum </a:t>
            </a:r>
            <a:r>
              <a:rPr lang="fr-FR" altLang="pt-BR" sz="675" dirty="0" err="1">
                <a:latin typeface="+mn-lt"/>
              </a:rPr>
              <a:t>sapien</a:t>
            </a:r>
            <a:r>
              <a:rPr lang="fr-FR" altLang="pt-BR" sz="675" dirty="0">
                <a:latin typeface="+mn-lt"/>
              </a:rPr>
              <a:t>.</a:t>
            </a:r>
            <a:br>
              <a:rPr lang="fr-FR" altLang="pt-BR" sz="675" dirty="0">
                <a:latin typeface="+mn-lt"/>
              </a:rPr>
            </a:br>
            <a:r>
              <a:rPr lang="fr-FR" altLang="pt-BR" sz="675" dirty="0" err="1">
                <a:latin typeface="+mn-lt"/>
              </a:rPr>
              <a:t>Proin</a:t>
            </a:r>
            <a:r>
              <a:rPr lang="fr-FR" altLang="pt-BR" sz="675" dirty="0">
                <a:latin typeface="+mn-lt"/>
              </a:rPr>
              <a:t> vitae cursus </a:t>
            </a:r>
            <a:r>
              <a:rPr lang="fr-FR" altLang="pt-BR" sz="675" dirty="0" err="1">
                <a:latin typeface="+mn-lt"/>
              </a:rPr>
              <a:t>nisl</a:t>
            </a:r>
            <a:r>
              <a:rPr lang="fr-FR" altLang="pt-BR" sz="675" dirty="0">
                <a:latin typeface="+mn-lt"/>
              </a:rPr>
              <a:t>. </a:t>
            </a:r>
            <a:r>
              <a:rPr lang="fr-FR" altLang="pt-BR" sz="675" dirty="0" err="1">
                <a:latin typeface="+mn-lt"/>
              </a:rPr>
              <a:t>Maecenas</a:t>
            </a:r>
            <a:r>
              <a:rPr lang="fr-FR" altLang="pt-BR" sz="675" dirty="0">
                <a:latin typeface="+mn-lt"/>
              </a:rPr>
              <a:t> </a:t>
            </a:r>
            <a:r>
              <a:rPr lang="fr-FR" altLang="pt-BR" sz="675" dirty="0" err="1">
                <a:latin typeface="+mn-lt"/>
              </a:rPr>
              <a:t>augue</a:t>
            </a:r>
            <a:r>
              <a:rPr lang="fr-FR" altLang="pt-BR" sz="675" dirty="0">
                <a:latin typeface="+mn-lt"/>
              </a:rPr>
              <a:t> </a:t>
            </a:r>
            <a:r>
              <a:rPr lang="fr-FR" altLang="pt-BR" sz="675" dirty="0" err="1">
                <a:latin typeface="+mn-lt"/>
              </a:rPr>
              <a:t>ligula</a:t>
            </a:r>
            <a:r>
              <a:rPr lang="fr-FR" altLang="pt-BR" sz="675" dirty="0">
                <a:latin typeface="+mn-lt"/>
              </a:rPr>
              <a:t>, </a:t>
            </a:r>
            <a:r>
              <a:rPr lang="fr-FR" altLang="pt-BR" sz="675" dirty="0" err="1">
                <a:latin typeface="+mn-lt"/>
              </a:rPr>
              <a:t>placerat</a:t>
            </a:r>
            <a:r>
              <a:rPr lang="fr-FR" altLang="pt-BR" sz="675" dirty="0">
                <a:latin typeface="+mn-lt"/>
              </a:rPr>
              <a:t> </a:t>
            </a:r>
            <a:r>
              <a:rPr lang="fr-FR" altLang="pt-BR" sz="675" dirty="0" err="1">
                <a:latin typeface="+mn-lt"/>
              </a:rPr>
              <a:t>ac</a:t>
            </a:r>
            <a:r>
              <a:rPr lang="fr-FR" altLang="pt-BR" sz="675" dirty="0">
                <a:latin typeface="+mn-lt"/>
              </a:rPr>
              <a:t> </a:t>
            </a:r>
            <a:r>
              <a:rPr lang="fr-FR" altLang="pt-BR" sz="675" dirty="0" err="1">
                <a:latin typeface="+mn-lt"/>
              </a:rPr>
              <a:t>pharetra</a:t>
            </a:r>
            <a:r>
              <a:rPr lang="fr-FR" altLang="pt-BR" sz="675" dirty="0">
                <a:latin typeface="+mn-lt"/>
              </a:rPr>
              <a:t> eu, </a:t>
            </a:r>
            <a:r>
              <a:rPr lang="fr-FR" altLang="pt-BR" sz="675" dirty="0" err="1">
                <a:latin typeface="+mn-lt"/>
              </a:rPr>
              <a:t>blandit</a:t>
            </a:r>
            <a:r>
              <a:rPr lang="fr-FR" altLang="pt-BR" sz="675" dirty="0">
                <a:latin typeface="+mn-lt"/>
              </a:rPr>
              <a:t> ut </a:t>
            </a:r>
            <a:r>
              <a:rPr lang="fr-FR" altLang="pt-BR" sz="675" dirty="0" err="1">
                <a:latin typeface="+mn-lt"/>
              </a:rPr>
              <a:t>orci</a:t>
            </a:r>
            <a:r>
              <a:rPr lang="fr-FR" altLang="pt-BR" sz="675" dirty="0">
                <a:latin typeface="+mn-lt"/>
              </a:rPr>
              <a:t>. Ut in </a:t>
            </a:r>
            <a:r>
              <a:rPr lang="fr-FR" altLang="pt-BR" sz="675" dirty="0" err="1">
                <a:latin typeface="+mn-lt"/>
              </a:rPr>
              <a:t>rutrum</a:t>
            </a:r>
            <a:r>
              <a:rPr lang="fr-FR" altLang="pt-BR" sz="675" dirty="0">
                <a:latin typeface="+mn-lt"/>
              </a:rPr>
              <a:t> </a:t>
            </a:r>
            <a:r>
              <a:rPr lang="fr-FR" altLang="pt-BR" sz="675" dirty="0" err="1">
                <a:latin typeface="+mn-lt"/>
              </a:rPr>
              <a:t>nisi</a:t>
            </a:r>
            <a:r>
              <a:rPr lang="fr-FR" altLang="pt-BR" sz="675" dirty="0">
                <a:latin typeface="+mn-lt"/>
              </a:rPr>
              <a:t>. Suspendisse </a:t>
            </a:r>
            <a:r>
              <a:rPr lang="fr-FR" altLang="pt-BR" sz="675" dirty="0" err="1">
                <a:latin typeface="+mn-lt"/>
              </a:rPr>
              <a:t>potenti</a:t>
            </a:r>
            <a:r>
              <a:rPr lang="fr-FR" altLang="pt-BR" sz="675" dirty="0">
                <a:latin typeface="+mn-lt"/>
              </a:rPr>
              <a:t>. </a:t>
            </a:r>
            <a:r>
              <a:rPr lang="fr-FR" altLang="pt-BR" sz="675" dirty="0" err="1">
                <a:latin typeface="+mn-lt"/>
              </a:rPr>
              <a:t>Mauris</a:t>
            </a:r>
            <a:r>
              <a:rPr lang="fr-FR" altLang="pt-BR" sz="675" dirty="0">
                <a:latin typeface="+mn-lt"/>
              </a:rPr>
              <a:t> in </a:t>
            </a:r>
            <a:r>
              <a:rPr lang="fr-FR" altLang="pt-BR" sz="675" dirty="0" err="1">
                <a:latin typeface="+mn-lt"/>
              </a:rPr>
              <a:t>risus</a:t>
            </a:r>
            <a:r>
              <a:rPr lang="fr-FR" altLang="pt-BR" sz="675" dirty="0">
                <a:latin typeface="+mn-lt"/>
              </a:rPr>
              <a:t> </a:t>
            </a:r>
            <a:r>
              <a:rPr lang="fr-FR" altLang="pt-BR" sz="675" dirty="0" err="1">
                <a:latin typeface="+mn-lt"/>
              </a:rPr>
              <a:t>nulla</a:t>
            </a:r>
            <a:r>
              <a:rPr lang="fr-FR" altLang="pt-BR" sz="675" dirty="0">
                <a:latin typeface="+mn-lt"/>
              </a:rPr>
              <a:t>, </a:t>
            </a:r>
            <a:r>
              <a:rPr lang="fr-FR" altLang="pt-BR" sz="675" dirty="0" err="1">
                <a:latin typeface="+mn-lt"/>
              </a:rPr>
              <a:t>sit</a:t>
            </a:r>
            <a:r>
              <a:rPr lang="fr-FR" altLang="pt-BR" sz="675" dirty="0">
                <a:latin typeface="+mn-lt"/>
              </a:rPr>
              <a:t> </a:t>
            </a:r>
            <a:r>
              <a:rPr lang="fr-FR" altLang="pt-BR" sz="675" dirty="0" err="1">
                <a:latin typeface="+mn-lt"/>
              </a:rPr>
              <a:t>amet</a:t>
            </a:r>
            <a:r>
              <a:rPr lang="fr-FR" altLang="pt-BR" sz="675" dirty="0">
                <a:latin typeface="+mn-lt"/>
              </a:rPr>
              <a:t> bibendum </a:t>
            </a:r>
            <a:r>
              <a:rPr lang="fr-FR" altLang="pt-BR" sz="675" dirty="0" err="1">
                <a:latin typeface="+mn-lt"/>
              </a:rPr>
              <a:t>sapien</a:t>
            </a:r>
            <a:r>
              <a:rPr lang="fr-FR" altLang="pt-BR" sz="675" dirty="0">
                <a:latin typeface="+mn-lt"/>
              </a:rPr>
              <a:t>.  </a:t>
            </a:r>
            <a:endParaRPr lang="fr-FR" altLang="pt-BR" sz="675" b="1" dirty="0">
              <a:latin typeface="+mn-lt"/>
            </a:endParaRPr>
          </a:p>
          <a:p>
            <a:pPr marL="0" indent="0" eaLnBrk="1" hangingPunct="1">
              <a:spcBef>
                <a:spcPct val="20000"/>
              </a:spcBef>
            </a:pPr>
            <a:endParaRPr lang="fr-FR" altLang="pt-BR" sz="964" dirty="0">
              <a:latin typeface="+mn-lt"/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3D5BEC4E-E656-2249-B0F1-42F4BC27B1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1383457"/>
              </p:ext>
            </p:extLst>
          </p:nvPr>
        </p:nvGraphicFramePr>
        <p:xfrm>
          <a:off x="4302498" y="3924776"/>
          <a:ext cx="3210223" cy="1947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21">
            <a:extLst>
              <a:ext uri="{FF2B5EF4-FFF2-40B4-BE49-F238E27FC236}">
                <a16:creationId xmlns:a16="http://schemas.microsoft.com/office/drawing/2014/main" id="{207E83D1-0207-2342-9435-06D8C3A89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6843" y="4161288"/>
            <a:ext cx="3448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b="1" dirty="0">
                <a:solidFill>
                  <a:srgbClr val="92D050"/>
                </a:solidFill>
                <a:cs typeface="Calibri" panose="020F0502020204030204" pitchFamily="34" charset="0"/>
              </a:rPr>
              <a:t>Graph 2.</a:t>
            </a:r>
            <a:r>
              <a:rPr lang="en-US" altLang="pt-BR" sz="800" dirty="0">
                <a:latin typeface="+mn-lt"/>
                <a:cs typeface="Tahoma" panose="020B0604030504040204" pitchFamily="34" charset="0"/>
              </a:rPr>
              <a:t> </a:t>
            </a:r>
            <a:r>
              <a:rPr lang="fr-FR" altLang="pt-BR" sz="800" b="1" dirty="0">
                <a:latin typeface="+mn-lt"/>
                <a:cs typeface="Tahoma" panose="020B0604030504040204" pitchFamily="34" charset="0"/>
              </a:rPr>
              <a:t>Duis </a:t>
            </a:r>
            <a:r>
              <a:rPr lang="fr-FR" altLang="pt-BR" sz="800" b="1" dirty="0" err="1">
                <a:latin typeface="+mn-lt"/>
                <a:cs typeface="Tahoma" panose="020B0604030504040204" pitchFamily="34" charset="0"/>
              </a:rPr>
              <a:t>aliquam</a:t>
            </a:r>
            <a:r>
              <a:rPr lang="fr-FR" altLang="pt-BR" sz="800" b="1" dirty="0">
                <a:latin typeface="+mn-lt"/>
                <a:cs typeface="Tahoma" panose="020B0604030504040204" pitchFamily="34" charset="0"/>
              </a:rPr>
              <a:t> </a:t>
            </a:r>
            <a:r>
              <a:rPr lang="fr-FR" altLang="pt-BR" sz="800" b="1" dirty="0" err="1">
                <a:latin typeface="+mn-lt"/>
                <a:cs typeface="Tahoma" panose="020B0604030504040204" pitchFamily="34" charset="0"/>
              </a:rPr>
              <a:t>aliquam</a:t>
            </a:r>
            <a:r>
              <a:rPr lang="fr-FR" altLang="pt-BR" sz="800" b="1" dirty="0">
                <a:latin typeface="+mn-lt"/>
                <a:cs typeface="Tahoma" panose="020B0604030504040204" pitchFamily="34" charset="0"/>
              </a:rPr>
              <a:t> </a:t>
            </a:r>
            <a:r>
              <a:rPr lang="fr-FR" altLang="pt-BR" sz="800" b="1" dirty="0" err="1">
                <a:latin typeface="+mn-lt"/>
                <a:cs typeface="Tahoma" panose="020B0604030504040204" pitchFamily="34" charset="0"/>
              </a:rPr>
              <a:t>augue</a:t>
            </a:r>
            <a:r>
              <a:rPr lang="fr-FR" altLang="pt-BR" sz="800" b="1" dirty="0">
                <a:latin typeface="+mn-lt"/>
                <a:cs typeface="Tahoma" panose="020B0604030504040204" pitchFamily="34" charset="0"/>
              </a:rPr>
              <a:t>, vitae </a:t>
            </a:r>
            <a:r>
              <a:rPr lang="fr-FR" altLang="pt-BR" sz="800" b="1" dirty="0" err="1">
                <a:latin typeface="+mn-lt"/>
                <a:cs typeface="Tahoma" panose="020B0604030504040204" pitchFamily="34" charset="0"/>
              </a:rPr>
              <a:t>dignissim</a:t>
            </a:r>
            <a:r>
              <a:rPr lang="fr-FR" altLang="pt-BR" sz="800" b="1" dirty="0">
                <a:latin typeface="+mn-lt"/>
                <a:cs typeface="Tahoma" panose="020B0604030504040204" pitchFamily="34" charset="0"/>
              </a:rPr>
              <a:t> est </a:t>
            </a:r>
            <a:r>
              <a:rPr lang="fr-FR" altLang="pt-BR" sz="800" b="1" dirty="0" err="1">
                <a:latin typeface="+mn-lt"/>
                <a:cs typeface="Tahoma" panose="020B0604030504040204" pitchFamily="34" charset="0"/>
              </a:rPr>
              <a:t>condimentum</a:t>
            </a:r>
            <a:r>
              <a:rPr lang="fr-FR" altLang="pt-BR" sz="800" b="1" dirty="0">
                <a:latin typeface="+mn-lt"/>
                <a:cs typeface="Tahoma" panose="020B0604030504040204" pitchFamily="34" charset="0"/>
              </a:rPr>
              <a:t> non. </a:t>
            </a:r>
            <a:r>
              <a:rPr lang="fr-FR" altLang="pt-BR" sz="800" b="1" dirty="0" err="1">
                <a:latin typeface="+mn-lt"/>
                <a:cs typeface="Tahoma" panose="020B0604030504040204" pitchFamily="34" charset="0"/>
              </a:rPr>
              <a:t>Aliquam</a:t>
            </a:r>
            <a:r>
              <a:rPr lang="fr-FR" altLang="pt-BR" sz="800" b="1" dirty="0">
                <a:latin typeface="+mn-lt"/>
                <a:cs typeface="Tahoma" panose="020B0604030504040204" pitchFamily="34" charset="0"/>
              </a:rPr>
              <a:t> </a:t>
            </a:r>
            <a:r>
              <a:rPr lang="fr-FR" altLang="pt-BR" sz="800" b="1" dirty="0" err="1">
                <a:latin typeface="+mn-lt"/>
                <a:cs typeface="Tahoma" panose="020B0604030504040204" pitchFamily="34" charset="0"/>
              </a:rPr>
              <a:t>sollicitudin</a:t>
            </a:r>
            <a:r>
              <a:rPr lang="fr-FR" altLang="pt-BR" sz="800" b="1" dirty="0">
                <a:latin typeface="+mn-lt"/>
                <a:cs typeface="Tahoma" panose="020B0604030504040204" pitchFamily="34" charset="0"/>
              </a:rPr>
              <a:t> est ut </a:t>
            </a:r>
            <a:r>
              <a:rPr lang="fr-FR" altLang="pt-BR" sz="800" b="1" dirty="0" err="1">
                <a:latin typeface="+mn-lt"/>
                <a:cs typeface="Tahoma" panose="020B0604030504040204" pitchFamily="34" charset="0"/>
              </a:rPr>
              <a:t>metus</a:t>
            </a:r>
            <a:r>
              <a:rPr lang="fr-FR" altLang="pt-BR" sz="800" b="1" dirty="0">
                <a:latin typeface="+mn-lt"/>
                <a:cs typeface="Tahoma" panose="020B0604030504040204" pitchFamily="34" charset="0"/>
              </a:rPr>
              <a:t> </a:t>
            </a:r>
            <a:r>
              <a:rPr lang="fr-FR" altLang="pt-BR" sz="800" b="1" dirty="0" err="1">
                <a:latin typeface="+mn-lt"/>
                <a:cs typeface="Tahoma" panose="020B0604030504040204" pitchFamily="34" charset="0"/>
              </a:rPr>
              <a:t>dapibus</a:t>
            </a:r>
            <a:r>
              <a:rPr lang="fr-FR" altLang="pt-BR" sz="800" b="1" dirty="0">
                <a:latin typeface="+mn-lt"/>
                <a:cs typeface="Tahoma" panose="020B0604030504040204" pitchFamily="34" charset="0"/>
              </a:rPr>
              <a:t> .</a:t>
            </a:r>
            <a:br>
              <a:rPr lang="fr-FR" altLang="pt-BR" sz="800" b="1" dirty="0">
                <a:latin typeface="+mn-lt"/>
                <a:cs typeface="Tahoma" panose="020B0604030504040204" pitchFamily="34" charset="0"/>
              </a:rPr>
            </a:br>
            <a:r>
              <a:rPr lang="fr-FR" altLang="pt-BR" sz="800" b="1" dirty="0" err="1">
                <a:latin typeface="+mn-lt"/>
                <a:cs typeface="Tahoma" panose="020B0604030504040204" pitchFamily="34" charset="0"/>
              </a:rPr>
              <a:t>Aliquam</a:t>
            </a:r>
            <a:r>
              <a:rPr lang="fr-FR" altLang="pt-BR" sz="800" b="1" dirty="0">
                <a:latin typeface="+mn-lt"/>
                <a:cs typeface="Tahoma" panose="020B0604030504040204" pitchFamily="34" charset="0"/>
              </a:rPr>
              <a:t> erat </a:t>
            </a:r>
            <a:r>
              <a:rPr lang="fr-FR" altLang="pt-BR" sz="800" b="1" dirty="0" err="1">
                <a:latin typeface="+mn-lt"/>
                <a:cs typeface="Tahoma" panose="020B0604030504040204" pitchFamily="34" charset="0"/>
              </a:rPr>
              <a:t>volutpat</a:t>
            </a:r>
            <a:r>
              <a:rPr lang="fr-FR" altLang="pt-BR" sz="800" b="1" dirty="0">
                <a:latin typeface="+mn-lt"/>
                <a:cs typeface="Tahoma" panose="020B0604030504040204" pitchFamily="34" charset="0"/>
              </a:rPr>
              <a:t>.</a:t>
            </a:r>
            <a:r>
              <a:rPr lang="en-US" altLang="pt-BR" sz="800" b="1" dirty="0">
                <a:latin typeface="+mn-lt"/>
                <a:cs typeface="Tahoma" panose="020B0604030504040204" pitchFamily="34" charset="0"/>
              </a:rPr>
              <a:t>  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81DEA13C-0B46-4045-90C8-A5AD0D3A9CC8}"/>
              </a:ext>
            </a:extLst>
          </p:cNvPr>
          <p:cNvSpPr txBox="1">
            <a:spLocks/>
          </p:cNvSpPr>
          <p:nvPr/>
        </p:nvSpPr>
        <p:spPr>
          <a:xfrm>
            <a:off x="1528360" y="1300613"/>
            <a:ext cx="2814539" cy="219683"/>
          </a:xfrm>
          <a:prstGeom prst="rect">
            <a:avLst/>
          </a:prstGeom>
        </p:spPr>
        <p:txBody>
          <a:bodyPr/>
          <a:lstStyle>
            <a:lvl1pPr marL="1736034" indent="-1736034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6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61407" indent="-1446695" algn="l" defTabSz="2314712" rtl="0" eaLnBrk="1" latinLnBrk="0" hangingPunct="1">
              <a:spcBef>
                <a:spcPct val="20000"/>
              </a:spcBef>
              <a:buFont typeface="Arial"/>
              <a:buChar char="–"/>
              <a:defRPr sz="1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86780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1493" indent="-1157356" algn="l" defTabSz="2314712" rtl="0" eaLnBrk="1" latinLnBrk="0" hangingPunct="1">
              <a:spcBef>
                <a:spcPct val="20000"/>
              </a:spcBef>
              <a:buFont typeface="Arial"/>
              <a:buChar char="–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416205" indent="-1157356" algn="l" defTabSz="2314712" rtl="0" eaLnBrk="1" latinLnBrk="0" hangingPunct="1">
              <a:spcBef>
                <a:spcPct val="20000"/>
              </a:spcBef>
              <a:buFont typeface="Arial"/>
              <a:buChar char="»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730917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045629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60341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675053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302" b="1" dirty="0">
                <a:solidFill>
                  <a:srgbClr val="92D050"/>
                </a:solidFill>
                <a:cs typeface="Calibri" panose="020F0502020204030204" pitchFamily="34" charset="0"/>
              </a:rPr>
              <a:t>INTRODUÇÃO</a:t>
            </a:r>
          </a:p>
        </p:txBody>
      </p:sp>
      <p:sp>
        <p:nvSpPr>
          <p:cNvPr id="20" name="Text Placeholder 20">
            <a:extLst>
              <a:ext uri="{FF2B5EF4-FFF2-40B4-BE49-F238E27FC236}">
                <a16:creationId xmlns:a16="http://schemas.microsoft.com/office/drawing/2014/main" id="{7C1FC7CC-0681-9E4B-8B59-BB42ED3A1B83}"/>
              </a:ext>
            </a:extLst>
          </p:cNvPr>
          <p:cNvSpPr txBox="1">
            <a:spLocks/>
          </p:cNvSpPr>
          <p:nvPr/>
        </p:nvSpPr>
        <p:spPr bwMode="auto">
          <a:xfrm>
            <a:off x="649148" y="1520295"/>
            <a:ext cx="3066517" cy="142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14575" eaLnBrk="0" fontAlgn="base" hangingPunct="0">
              <a:spcBef>
                <a:spcPct val="0"/>
              </a:spcBef>
              <a:spcAft>
                <a:spcPct val="0"/>
              </a:spcAft>
              <a:defRPr sz="9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altLang="pt-BR" sz="964" dirty="0" err="1">
                <a:latin typeface="+mn-lt"/>
              </a:rPr>
              <a:t>Lorem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ipsum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dolor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sit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amet</a:t>
            </a:r>
            <a:r>
              <a:rPr lang="fr-FR" altLang="pt-BR" sz="964" dirty="0">
                <a:latin typeface="+mn-lt"/>
              </a:rPr>
              <a:t>, </a:t>
            </a:r>
            <a:r>
              <a:rPr lang="fr-FR" altLang="pt-BR" sz="964" dirty="0" err="1">
                <a:latin typeface="+mn-lt"/>
              </a:rPr>
              <a:t>consectetur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adipiscing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elit</a:t>
            </a:r>
            <a:r>
              <a:rPr lang="fr-FR" altLang="pt-BR" sz="964" dirty="0">
                <a:latin typeface="+mn-lt"/>
              </a:rPr>
              <a:t>. </a:t>
            </a:r>
            <a:r>
              <a:rPr lang="fr-FR" altLang="pt-BR" sz="964" dirty="0" err="1">
                <a:latin typeface="+mn-lt"/>
              </a:rPr>
              <a:t>Etiam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laoreet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ipsum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sit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amet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neque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rutrum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tincidunt</a:t>
            </a:r>
            <a:r>
              <a:rPr lang="fr-FR" altLang="pt-BR" sz="964" dirty="0">
                <a:latin typeface="+mn-lt"/>
              </a:rPr>
              <a:t>. </a:t>
            </a:r>
            <a:r>
              <a:rPr lang="fr-FR" altLang="pt-BR" sz="964" dirty="0" err="1">
                <a:latin typeface="+mn-lt"/>
              </a:rPr>
              <a:t>Nulla</a:t>
            </a:r>
            <a:r>
              <a:rPr lang="fr-FR" altLang="pt-BR" sz="964" dirty="0">
                <a:latin typeface="+mn-lt"/>
              </a:rPr>
              <a:t> in </a:t>
            </a:r>
            <a:r>
              <a:rPr lang="fr-FR" altLang="pt-BR" sz="964" dirty="0" err="1">
                <a:latin typeface="+mn-lt"/>
              </a:rPr>
              <a:t>mauris</a:t>
            </a:r>
            <a:r>
              <a:rPr lang="fr-FR" altLang="pt-BR" sz="964" dirty="0">
                <a:latin typeface="+mn-lt"/>
              </a:rPr>
              <a:t> a massa pretium </a:t>
            </a:r>
            <a:r>
              <a:rPr lang="fr-FR" altLang="pt-BR" sz="964" dirty="0" err="1">
                <a:latin typeface="+mn-lt"/>
              </a:rPr>
              <a:t>facilisis</a:t>
            </a:r>
            <a:r>
              <a:rPr lang="fr-FR" altLang="pt-BR" sz="964" dirty="0">
                <a:latin typeface="+mn-lt"/>
              </a:rPr>
              <a:t> ut in </a:t>
            </a:r>
            <a:r>
              <a:rPr lang="fr-FR" altLang="pt-BR" sz="964" dirty="0" err="1">
                <a:latin typeface="+mn-lt"/>
              </a:rPr>
              <a:t>felis</a:t>
            </a:r>
            <a:r>
              <a:rPr lang="fr-FR" altLang="pt-BR" sz="964" dirty="0">
                <a:latin typeface="+mn-lt"/>
              </a:rPr>
              <a:t>. </a:t>
            </a:r>
            <a:r>
              <a:rPr lang="fr-FR" altLang="pt-BR" sz="964" dirty="0" err="1">
                <a:latin typeface="+mn-lt"/>
              </a:rPr>
              <a:t>Cras</a:t>
            </a:r>
            <a:r>
              <a:rPr lang="fr-FR" altLang="pt-BR" sz="964" dirty="0">
                <a:latin typeface="+mn-lt"/>
              </a:rPr>
              <a:t> vitae </a:t>
            </a:r>
            <a:r>
              <a:rPr lang="fr-FR" altLang="pt-BR" sz="964" dirty="0" err="1">
                <a:latin typeface="+mn-lt"/>
              </a:rPr>
              <a:t>nulla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vel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sapien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rutrum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hendrerit</a:t>
            </a:r>
            <a:r>
              <a:rPr lang="fr-FR" altLang="pt-BR" sz="964" dirty="0">
                <a:latin typeface="+mn-lt"/>
              </a:rPr>
              <a:t>. </a:t>
            </a:r>
            <a:r>
              <a:rPr lang="fr-FR" altLang="pt-BR" sz="964" dirty="0" err="1">
                <a:latin typeface="+mn-lt"/>
              </a:rPr>
              <a:t>Orci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varius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natoque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penatibus</a:t>
            </a:r>
            <a:r>
              <a:rPr lang="fr-FR" altLang="pt-BR" sz="964" dirty="0">
                <a:latin typeface="+mn-lt"/>
              </a:rPr>
              <a:t> et </a:t>
            </a:r>
            <a:r>
              <a:rPr lang="fr-FR" altLang="pt-BR" sz="964" dirty="0" err="1">
                <a:latin typeface="+mn-lt"/>
              </a:rPr>
              <a:t>magnis</a:t>
            </a:r>
            <a:r>
              <a:rPr lang="fr-FR" altLang="pt-BR" sz="964" dirty="0">
                <a:latin typeface="+mn-lt"/>
              </a:rPr>
              <a:t> dis </a:t>
            </a:r>
            <a:r>
              <a:rPr lang="fr-FR" altLang="pt-BR" sz="964" dirty="0" err="1">
                <a:latin typeface="+mn-lt"/>
              </a:rPr>
              <a:t>parturient</a:t>
            </a:r>
            <a:r>
              <a:rPr lang="fr-FR" altLang="pt-BR" sz="964" dirty="0">
                <a:latin typeface="+mn-lt"/>
              </a:rPr>
              <a:t> montes, </a:t>
            </a:r>
            <a:r>
              <a:rPr lang="fr-FR" altLang="pt-BR" sz="964" dirty="0" err="1">
                <a:latin typeface="+mn-lt"/>
              </a:rPr>
              <a:t>nascetur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ridiculus</a:t>
            </a:r>
            <a:r>
              <a:rPr lang="fr-FR" altLang="pt-BR" sz="964" dirty="0">
                <a:latin typeface="+mn-lt"/>
              </a:rPr>
              <a:t> mus. </a:t>
            </a:r>
            <a:r>
              <a:rPr lang="fr-FR" altLang="pt-BR" sz="964" dirty="0" err="1">
                <a:latin typeface="+mn-lt"/>
              </a:rPr>
              <a:t>Cras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rutrum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risus</a:t>
            </a:r>
            <a:r>
              <a:rPr lang="fr-FR" altLang="pt-BR" sz="964" dirty="0">
                <a:latin typeface="+mn-lt"/>
              </a:rPr>
              <a:t> eu </a:t>
            </a:r>
            <a:r>
              <a:rPr lang="fr-FR" altLang="pt-BR" sz="964" dirty="0" err="1">
                <a:latin typeface="+mn-lt"/>
              </a:rPr>
              <a:t>nulla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euismod</a:t>
            </a:r>
            <a:r>
              <a:rPr lang="fr-FR" altLang="pt-BR" sz="964" dirty="0">
                <a:latin typeface="+mn-lt"/>
              </a:rPr>
              <a:t>, ut </a:t>
            </a:r>
            <a:r>
              <a:rPr lang="fr-FR" altLang="pt-BR" sz="964" dirty="0" err="1">
                <a:latin typeface="+mn-lt"/>
              </a:rPr>
              <a:t>facilisis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nisl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efficitur</a:t>
            </a:r>
            <a:r>
              <a:rPr lang="fr-FR" altLang="pt-BR" sz="964" dirty="0">
                <a:latin typeface="+mn-lt"/>
              </a:rPr>
              <a:t>. </a:t>
            </a:r>
            <a:r>
              <a:rPr lang="fr-FR" altLang="pt-BR" sz="964" dirty="0" err="1">
                <a:latin typeface="+mn-lt"/>
              </a:rPr>
              <a:t>Donec</a:t>
            </a:r>
            <a:r>
              <a:rPr lang="fr-FR" altLang="pt-BR" sz="964" dirty="0">
                <a:latin typeface="+mn-lt"/>
              </a:rPr>
              <a:t> mollis </a:t>
            </a:r>
            <a:r>
              <a:rPr lang="fr-FR" altLang="pt-BR" sz="964" dirty="0" err="1">
                <a:latin typeface="+mn-lt"/>
              </a:rPr>
              <a:t>ultricies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tortor</a:t>
            </a:r>
            <a:r>
              <a:rPr lang="fr-FR" altLang="pt-BR" sz="964" dirty="0">
                <a:latin typeface="+mn-lt"/>
              </a:rPr>
              <a:t>, nec </a:t>
            </a:r>
            <a:r>
              <a:rPr lang="fr-FR" altLang="pt-BR" sz="964" dirty="0" err="1">
                <a:latin typeface="+mn-lt"/>
              </a:rPr>
              <a:t>varius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dolor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laoreet</a:t>
            </a:r>
            <a:r>
              <a:rPr lang="fr-FR" altLang="pt-BR" sz="964" dirty="0">
                <a:latin typeface="+mn-lt"/>
              </a:rPr>
              <a:t> in. Ut </a:t>
            </a:r>
            <a:r>
              <a:rPr lang="fr-FR" altLang="pt-BR" sz="964" dirty="0" err="1">
                <a:latin typeface="+mn-lt"/>
              </a:rPr>
              <a:t>quis</a:t>
            </a:r>
            <a:r>
              <a:rPr lang="fr-FR" altLang="pt-BR" sz="964" dirty="0">
                <a:latin typeface="+mn-lt"/>
              </a:rPr>
              <a:t> diam </a:t>
            </a:r>
            <a:r>
              <a:rPr lang="fr-FR" altLang="pt-BR" sz="964" dirty="0" err="1">
                <a:latin typeface="+mn-lt"/>
              </a:rPr>
              <a:t>posuere</a:t>
            </a:r>
            <a:r>
              <a:rPr lang="fr-FR" altLang="pt-BR" sz="964" dirty="0">
                <a:latin typeface="+mn-lt"/>
              </a:rPr>
              <a:t>, </a:t>
            </a:r>
            <a:r>
              <a:rPr lang="fr-FR" altLang="pt-BR" sz="964" dirty="0" err="1">
                <a:latin typeface="+mn-lt"/>
              </a:rPr>
              <a:t>imperdiet</a:t>
            </a:r>
            <a:r>
              <a:rPr lang="fr-FR" altLang="pt-BR" sz="964" dirty="0">
                <a:latin typeface="+mn-lt"/>
              </a:rPr>
              <a:t> sar </a:t>
            </a:r>
            <a:r>
              <a:rPr lang="fr-FR" altLang="pt-BR" sz="964" dirty="0" err="1">
                <a:latin typeface="+mn-lt"/>
              </a:rPr>
              <a:t>sit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amet</a:t>
            </a:r>
            <a:r>
              <a:rPr lang="fr-FR" altLang="pt-BR" sz="964" dirty="0">
                <a:latin typeface="+mn-lt"/>
              </a:rPr>
              <a:t>, </a:t>
            </a:r>
            <a:r>
              <a:rPr lang="fr-FR" altLang="pt-BR" sz="964" dirty="0" err="1">
                <a:latin typeface="+mn-lt"/>
              </a:rPr>
              <a:t>consectetur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adipiscing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eliipsum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sit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amet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neque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rutrum</a:t>
            </a:r>
            <a:r>
              <a:rPr lang="fr-FR" altLang="pt-BR" sz="964" dirty="0">
                <a:latin typeface="+mn-lt"/>
              </a:rPr>
              <a:t> </a:t>
            </a:r>
            <a:r>
              <a:rPr lang="fr-FR" altLang="pt-BR" sz="964" dirty="0" err="1">
                <a:latin typeface="+mn-lt"/>
              </a:rPr>
              <a:t>tincidunt</a:t>
            </a:r>
            <a:r>
              <a:rPr lang="fr-FR" altLang="pt-BR" sz="964" dirty="0">
                <a:latin typeface="+mn-lt"/>
              </a:rPr>
              <a:t>. </a:t>
            </a:r>
            <a:r>
              <a:rPr lang="fr-FR" altLang="pt-BR" sz="964" dirty="0" err="1">
                <a:latin typeface="+mn-lt"/>
              </a:rPr>
              <a:t>Nulla</a:t>
            </a:r>
            <a:r>
              <a:rPr lang="fr-FR" altLang="pt-BR" sz="964" dirty="0">
                <a:latin typeface="+mn-lt"/>
              </a:rPr>
              <a:t> in </a:t>
            </a:r>
            <a:r>
              <a:rPr lang="fr-FR" altLang="pt-BR" sz="964" dirty="0" err="1">
                <a:latin typeface="+mn-lt"/>
              </a:rPr>
              <a:t>mauris</a:t>
            </a:r>
            <a:r>
              <a:rPr lang="fr-FR" altLang="pt-BR" sz="964" dirty="0">
                <a:latin typeface="+mn-lt"/>
              </a:rPr>
              <a:t> a massa pretium </a:t>
            </a:r>
            <a:r>
              <a:rPr lang="fr-FR" altLang="pt-BR" sz="964" err="1">
                <a:latin typeface="+mn-lt"/>
              </a:rPr>
              <a:t>facilisis</a:t>
            </a:r>
            <a:r>
              <a:rPr lang="fr-FR" altLang="pt-BR" sz="964">
                <a:latin typeface="+mn-lt"/>
              </a:rPr>
              <a:t> .</a:t>
            </a:r>
            <a:endParaRPr lang="en-US" altLang="pt-BR" sz="964" dirty="0">
              <a:latin typeface="+mn-lt"/>
            </a:endParaRP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EE12A03F-8304-2845-853C-56EF724B73B7}"/>
              </a:ext>
            </a:extLst>
          </p:cNvPr>
          <p:cNvSpPr txBox="1">
            <a:spLocks/>
          </p:cNvSpPr>
          <p:nvPr/>
        </p:nvSpPr>
        <p:spPr>
          <a:xfrm>
            <a:off x="4221935" y="1300612"/>
            <a:ext cx="2814539" cy="219683"/>
          </a:xfrm>
          <a:prstGeom prst="rect">
            <a:avLst/>
          </a:prstGeom>
        </p:spPr>
        <p:txBody>
          <a:bodyPr/>
          <a:lstStyle>
            <a:lvl1pPr marL="1736034" indent="-1736034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6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61407" indent="-1446695" algn="l" defTabSz="2314712" rtl="0" eaLnBrk="1" latinLnBrk="0" hangingPunct="1">
              <a:spcBef>
                <a:spcPct val="20000"/>
              </a:spcBef>
              <a:buFont typeface="Arial"/>
              <a:buChar char="–"/>
              <a:defRPr sz="1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86780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1493" indent="-1157356" algn="l" defTabSz="2314712" rtl="0" eaLnBrk="1" latinLnBrk="0" hangingPunct="1">
              <a:spcBef>
                <a:spcPct val="20000"/>
              </a:spcBef>
              <a:buFont typeface="Arial"/>
              <a:buChar char="–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416205" indent="-1157356" algn="l" defTabSz="2314712" rtl="0" eaLnBrk="1" latinLnBrk="0" hangingPunct="1">
              <a:spcBef>
                <a:spcPct val="20000"/>
              </a:spcBef>
              <a:buFont typeface="Arial"/>
              <a:buChar char="»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730917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045629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60341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675053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302" b="1" dirty="0">
                <a:solidFill>
                  <a:srgbClr val="92D050"/>
                </a:solidFill>
                <a:cs typeface="Calibri" panose="020F0502020204030204" pitchFamily="34" charset="0"/>
              </a:rPr>
              <a:t>MATERIAL E MÉTODOS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48C04F37-5E82-114F-AFCC-8A04689D3FD0}"/>
              </a:ext>
            </a:extLst>
          </p:cNvPr>
          <p:cNvSpPr txBox="1">
            <a:spLocks/>
          </p:cNvSpPr>
          <p:nvPr/>
        </p:nvSpPr>
        <p:spPr>
          <a:xfrm>
            <a:off x="8181552" y="1299302"/>
            <a:ext cx="2279904" cy="219683"/>
          </a:xfrm>
          <a:prstGeom prst="rect">
            <a:avLst/>
          </a:prstGeom>
        </p:spPr>
        <p:txBody>
          <a:bodyPr/>
          <a:lstStyle>
            <a:lvl1pPr marL="1736034" indent="-1736034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6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61407" indent="-1446695" algn="l" defTabSz="2314712" rtl="0" eaLnBrk="1" latinLnBrk="0" hangingPunct="1">
              <a:spcBef>
                <a:spcPct val="20000"/>
              </a:spcBef>
              <a:buFont typeface="Arial"/>
              <a:buChar char="–"/>
              <a:defRPr sz="1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86780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1493" indent="-1157356" algn="l" defTabSz="2314712" rtl="0" eaLnBrk="1" latinLnBrk="0" hangingPunct="1">
              <a:spcBef>
                <a:spcPct val="20000"/>
              </a:spcBef>
              <a:buFont typeface="Arial"/>
              <a:buChar char="–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416205" indent="-1157356" algn="l" defTabSz="2314712" rtl="0" eaLnBrk="1" latinLnBrk="0" hangingPunct="1">
              <a:spcBef>
                <a:spcPct val="20000"/>
              </a:spcBef>
              <a:buFont typeface="Arial"/>
              <a:buChar char="»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730917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045629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60341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675053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302" b="1" dirty="0">
                <a:solidFill>
                  <a:srgbClr val="92D050"/>
                </a:solidFill>
                <a:cs typeface="Calibri" panose="020F0502020204030204" pitchFamily="34" charset="0"/>
              </a:rPr>
              <a:t>RESULTADO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66F8B228-E25D-4F49-A5D3-B8F3E7616EAE}"/>
              </a:ext>
            </a:extLst>
          </p:cNvPr>
          <p:cNvSpPr txBox="1">
            <a:spLocks/>
          </p:cNvSpPr>
          <p:nvPr/>
        </p:nvSpPr>
        <p:spPr>
          <a:xfrm>
            <a:off x="8181552" y="4854804"/>
            <a:ext cx="2279904" cy="219683"/>
          </a:xfrm>
          <a:prstGeom prst="rect">
            <a:avLst/>
          </a:prstGeom>
        </p:spPr>
        <p:txBody>
          <a:bodyPr/>
          <a:lstStyle>
            <a:lvl1pPr marL="1736034" indent="-1736034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6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61407" indent="-1446695" algn="l" defTabSz="2314712" rtl="0" eaLnBrk="1" latinLnBrk="0" hangingPunct="1">
              <a:spcBef>
                <a:spcPct val="20000"/>
              </a:spcBef>
              <a:buFont typeface="Arial"/>
              <a:buChar char="–"/>
              <a:defRPr sz="1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86780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1493" indent="-1157356" algn="l" defTabSz="2314712" rtl="0" eaLnBrk="1" latinLnBrk="0" hangingPunct="1">
              <a:spcBef>
                <a:spcPct val="20000"/>
              </a:spcBef>
              <a:buFont typeface="Arial"/>
              <a:buChar char="–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416205" indent="-1157356" algn="l" defTabSz="2314712" rtl="0" eaLnBrk="1" latinLnBrk="0" hangingPunct="1">
              <a:spcBef>
                <a:spcPct val="20000"/>
              </a:spcBef>
              <a:buFont typeface="Arial"/>
              <a:buChar char="»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730917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045629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60341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675053" indent="-1157356" algn="l" defTabSz="2314712" rtl="0" eaLnBrk="1" latinLnBrk="0" hangingPunct="1">
              <a:spcBef>
                <a:spcPct val="20000"/>
              </a:spcBef>
              <a:buFont typeface="Arial"/>
              <a:buChar char="•"/>
              <a:defRPr sz="10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302" b="1" dirty="0">
                <a:solidFill>
                  <a:srgbClr val="92D050"/>
                </a:solidFill>
                <a:cs typeface="Calibri" panose="020F0502020204030204" pitchFamily="34" charset="0"/>
              </a:rPr>
              <a:t>CONCLUSÃO</a:t>
            </a:r>
          </a:p>
        </p:txBody>
      </p:sp>
      <p:graphicFrame>
        <p:nvGraphicFramePr>
          <p:cNvPr id="27" name="Gráfico 26">
            <a:extLst>
              <a:ext uri="{FF2B5EF4-FFF2-40B4-BE49-F238E27FC236}">
                <a16:creationId xmlns:a16="http://schemas.microsoft.com/office/drawing/2014/main" id="{5CD82E24-A050-674E-A9ED-1786A80AA4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2315446"/>
              </p:ext>
            </p:extLst>
          </p:nvPr>
        </p:nvGraphicFramePr>
        <p:xfrm>
          <a:off x="8199018" y="2397646"/>
          <a:ext cx="3210223" cy="1714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Title 1">
            <a:extLst>
              <a:ext uri="{FF2B5EF4-FFF2-40B4-BE49-F238E27FC236}">
                <a16:creationId xmlns:a16="http://schemas.microsoft.com/office/drawing/2014/main" id="{E9A6FC5F-0CB7-6B49-BE86-CD92C70EB3AE}"/>
              </a:ext>
            </a:extLst>
          </p:cNvPr>
          <p:cNvSpPr txBox="1">
            <a:spLocks/>
          </p:cNvSpPr>
          <p:nvPr/>
        </p:nvSpPr>
        <p:spPr>
          <a:xfrm>
            <a:off x="2049885" y="89227"/>
            <a:ext cx="7240951" cy="415538"/>
          </a:xfrm>
          <a:prstGeom prst="rect">
            <a:avLst/>
          </a:prstGeom>
        </p:spPr>
        <p:txBody>
          <a:bodyPr wrap="square" lIns="111608" tIns="55804" rIns="111608" bIns="55804" anchor="ctr">
            <a:spAutoFit/>
          </a:bodyPr>
          <a:lstStyle>
            <a:lvl1pPr algn="ctr" defTabSz="2314712" rtl="0" eaLnBrk="1" latinLnBrk="0" hangingPunct="1">
              <a:spcBef>
                <a:spcPct val="0"/>
              </a:spcBef>
              <a:buNone/>
              <a:defRPr sz="22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  <a:defRPr/>
            </a:pPr>
            <a:r>
              <a:rPr lang="fi-FI" altLang="pt-BR" sz="2400" b="1" dirty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Título do Trabalho Científico</a:t>
            </a:r>
            <a:endParaRPr lang="en-US" sz="2400" b="1" dirty="0">
              <a:solidFill>
                <a:schemeClr val="bg1"/>
              </a:solidFill>
              <a:latin typeface="+mn-lt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D6FD2B4F-9EF6-0247-943B-A5B6081F3B62}"/>
              </a:ext>
            </a:extLst>
          </p:cNvPr>
          <p:cNvSpPr txBox="1">
            <a:spLocks/>
          </p:cNvSpPr>
          <p:nvPr/>
        </p:nvSpPr>
        <p:spPr>
          <a:xfrm>
            <a:off x="2077770" y="396726"/>
            <a:ext cx="7185179" cy="666696"/>
          </a:xfrm>
          <a:prstGeom prst="rect">
            <a:avLst/>
          </a:prstGeom>
        </p:spPr>
        <p:txBody>
          <a:bodyPr wrap="square" lIns="111608" tIns="55804" rIns="111608" bIns="55804" anchor="ctr">
            <a:spAutoFit/>
          </a:bodyPr>
          <a:lstStyle>
            <a:defPPr>
              <a:defRPr lang="en-US"/>
            </a:defPPr>
            <a:lvl1pPr marL="0" algn="r" defTabSz="2314712" rtl="0" eaLnBrk="1" latinLnBrk="0" hangingPunct="1">
              <a:defRPr sz="6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14712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29424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44136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58849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73561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88273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02985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7697" algn="l" defTabSz="2314712" rtl="0" eaLnBrk="1" latinLnBrk="0" hangingPunct="1"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200" dirty="0">
                <a:solidFill>
                  <a:srgbClr val="92D050"/>
                </a:solidFill>
              </a:rPr>
              <a:t>Autor¹; Autor¹; Autor¹; Autor¹; Autor¹; Autor².</a:t>
            </a:r>
          </a:p>
          <a:p>
            <a:pPr algn="l"/>
            <a:r>
              <a:rPr lang="pt-BR" sz="1200" dirty="0">
                <a:solidFill>
                  <a:srgbClr val="92D050"/>
                </a:solidFill>
              </a:rPr>
              <a:t>¹Instituição X, Cidade – UF.  ²Instituição  Y, Cidade – UF.</a:t>
            </a:r>
          </a:p>
          <a:p>
            <a:pPr algn="l"/>
            <a:r>
              <a:rPr lang="pt-BR" sz="1200" dirty="0">
                <a:solidFill>
                  <a:srgbClr val="92D050"/>
                </a:solidFill>
              </a:rPr>
              <a:t>E-mail para contato: </a:t>
            </a:r>
            <a:r>
              <a:rPr lang="pt-BR" sz="1200" u="sng" dirty="0">
                <a:solidFill>
                  <a:srgbClr val="92D050"/>
                </a:solidFill>
              </a:rPr>
              <a:t>x@email.com</a:t>
            </a:r>
            <a:endParaRPr lang="pt-BR" sz="1200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8B799B9D-E9DF-7E43-96CA-97637941F1FA}"/>
              </a:ext>
            </a:extLst>
          </p:cNvPr>
          <p:cNvCxnSpPr>
            <a:cxnSpLocks/>
          </p:cNvCxnSpPr>
          <p:nvPr/>
        </p:nvCxnSpPr>
        <p:spPr>
          <a:xfrm>
            <a:off x="2604399" y="1461110"/>
            <a:ext cx="990302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EFBE2DF1-E41B-8745-B8D8-13F8AA10864A}"/>
              </a:ext>
            </a:extLst>
          </p:cNvPr>
          <p:cNvCxnSpPr>
            <a:cxnSpLocks/>
          </p:cNvCxnSpPr>
          <p:nvPr/>
        </p:nvCxnSpPr>
        <p:spPr>
          <a:xfrm>
            <a:off x="1493134" y="3429000"/>
            <a:ext cx="2222531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EE717FF4-42B2-F24B-81FF-986ED06686BF}"/>
              </a:ext>
            </a:extLst>
          </p:cNvPr>
          <p:cNvCxnSpPr>
            <a:cxnSpLocks/>
          </p:cNvCxnSpPr>
          <p:nvPr/>
        </p:nvCxnSpPr>
        <p:spPr>
          <a:xfrm>
            <a:off x="5949387" y="1435930"/>
            <a:ext cx="1593356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404D3164-ADD2-6848-9920-A6C41F0E5E33}"/>
              </a:ext>
            </a:extLst>
          </p:cNvPr>
          <p:cNvCxnSpPr>
            <a:cxnSpLocks/>
          </p:cNvCxnSpPr>
          <p:nvPr/>
        </p:nvCxnSpPr>
        <p:spPr>
          <a:xfrm>
            <a:off x="9162741" y="1435930"/>
            <a:ext cx="2432351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5E698E3D-A629-C84E-939F-2368CE396508}"/>
              </a:ext>
            </a:extLst>
          </p:cNvPr>
          <p:cNvCxnSpPr>
            <a:cxnSpLocks/>
          </p:cNvCxnSpPr>
          <p:nvPr/>
        </p:nvCxnSpPr>
        <p:spPr>
          <a:xfrm>
            <a:off x="9162741" y="5002862"/>
            <a:ext cx="2432351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570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EE0BEC545C1B9449899E5E04227E1CE" ma:contentTypeVersion="14" ma:contentTypeDescription="Crie um novo documento." ma:contentTypeScope="" ma:versionID="ac7c05fe5c7cfb981c2d21afe7c88c0d">
  <xsd:schema xmlns:xsd="http://www.w3.org/2001/XMLSchema" xmlns:xs="http://www.w3.org/2001/XMLSchema" xmlns:p="http://schemas.microsoft.com/office/2006/metadata/properties" xmlns:ns2="43210c45-f424-49f8-9f62-e954fd3e7008" xmlns:ns3="6d785da9-0727-412d-9300-8cef7eb862a7" targetNamespace="http://schemas.microsoft.com/office/2006/metadata/properties" ma:root="true" ma:fieldsID="8fe255aeba24b170f713a15c218f4aca" ns2:_="" ns3:_="">
    <xsd:import namespace="43210c45-f424-49f8-9f62-e954fd3e7008"/>
    <xsd:import namespace="6d785da9-0727-412d-9300-8cef7eb862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210c45-f424-49f8-9f62-e954fd3e7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Status de liberação" ma:internalName="Status_x0020_de_x0020_libera_x00e7__x00e3_o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85da9-0727-412d-9300-8cef7eb862a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43210c45-f424-49f8-9f62-e954fd3e700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B3B654-E8DD-4B9E-9F46-149B2085C2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210c45-f424-49f8-9f62-e954fd3e7008"/>
    <ds:schemaRef ds:uri="6d785da9-0727-412d-9300-8cef7eb862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9D495D-2C5F-4947-8D53-35E42A7F43B4}">
  <ds:schemaRefs>
    <ds:schemaRef ds:uri="http://schemas.microsoft.com/office/2006/metadata/properties"/>
    <ds:schemaRef ds:uri="http://schemas.microsoft.com/office/infopath/2007/PartnerControls"/>
    <ds:schemaRef ds:uri="43210c45-f424-49f8-9f62-e954fd3e7008"/>
  </ds:schemaRefs>
</ds:datastoreItem>
</file>

<file path=customXml/itemProps3.xml><?xml version="1.0" encoding="utf-8"?>
<ds:datastoreItem xmlns:ds="http://schemas.openxmlformats.org/officeDocument/2006/customXml" ds:itemID="{A38051AA-076F-486F-91EE-064CC52D9F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647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Paola Locatelli</dc:creator>
  <cp:lastModifiedBy>Camila Mazotti</cp:lastModifiedBy>
  <cp:revision>16</cp:revision>
  <dcterms:created xsi:type="dcterms:W3CDTF">2020-08-05T15:12:41Z</dcterms:created>
  <dcterms:modified xsi:type="dcterms:W3CDTF">2021-06-28T19:46:18Z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0x010100FEE0BEC545C1B9449899E5E04227E1CE</vt:lpwstr>
  </property>
</Properties>
</file>